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1" r:id="rId4"/>
    <p:sldId id="262" r:id="rId5"/>
    <p:sldId id="263" r:id="rId6"/>
    <p:sldId id="264" r:id="rId7"/>
    <p:sldId id="265" r:id="rId8"/>
    <p:sldId id="266" r:id="rId9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92" y="-23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468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9889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0744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51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1771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2012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8477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2245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11122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86596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4033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8439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294710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74933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48973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692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533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86015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404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0769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165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86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837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960E6-F486-4133-8321-1D4CA57F4472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ACCC4-753B-4E75-B5A7-D990AC224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765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55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0466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="" xmlns:p14="http://schemas.microsoft.com/office/powerpoint/2010/main" val="23454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3317"/>
            <a:ext cx="9144000" cy="5262979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prstClr val="black"/>
                </a:solidFill>
              </a:rPr>
              <a:t>                              “ALL THIS GLORY” </a:t>
            </a:r>
            <a:r>
              <a:rPr lang="en-US" sz="1600" b="1" i="1" dirty="0">
                <a:solidFill>
                  <a:prstClr val="black"/>
                </a:solidFill>
              </a:rPr>
              <a:t>Crowder/</a:t>
            </a:r>
            <a:r>
              <a:rPr lang="en-US" sz="1600" b="1" i="1" dirty="0" err="1">
                <a:solidFill>
                  <a:prstClr val="black"/>
                </a:solidFill>
              </a:rPr>
              <a:t>Giglio</a:t>
            </a:r>
            <a:r>
              <a:rPr lang="en-US" sz="1600" b="1" i="1" dirty="0">
                <a:solidFill>
                  <a:prstClr val="black"/>
                </a:solidFill>
              </a:rPr>
              <a:t> ccli6223560</a:t>
            </a:r>
          </a:p>
          <a:p>
            <a:pPr algn="ctr"/>
            <a:endParaRPr lang="en-US" sz="2800" b="1" dirty="0">
              <a:solidFill>
                <a:prstClr val="black"/>
              </a:solidFill>
            </a:endParaRP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In the middle of the mess,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There is majesty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In the middle of my chest, 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Is the King of Kings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While the world was waiting on,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A change to come along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Light broke in, Coming like a song</a:t>
            </a:r>
          </a:p>
        </p:txBody>
      </p:sp>
    </p:spTree>
    <p:extLst>
      <p:ext uri="{BB962C8B-B14F-4D97-AF65-F5344CB8AC3E}">
        <p14:creationId xmlns="" xmlns:p14="http://schemas.microsoft.com/office/powerpoint/2010/main" val="199290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00100"/>
            <a:ext cx="9144000" cy="3785652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All this glory, All this glory, All this glory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In the middle of the night, All this light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In the middle of the night, 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All this light here</a:t>
            </a:r>
          </a:p>
        </p:txBody>
      </p:sp>
    </p:spTree>
    <p:extLst>
      <p:ext uri="{BB962C8B-B14F-4D97-AF65-F5344CB8AC3E}">
        <p14:creationId xmlns="" xmlns:p14="http://schemas.microsoft.com/office/powerpoint/2010/main" val="344388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00496"/>
            <a:ext cx="9144000" cy="440120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In the middle of the night,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You are Majesty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To the middle of our plight,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Came the King of Kings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While we were waiting on,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Your love to come along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Light broke in, Coming like a Son.</a:t>
            </a:r>
          </a:p>
        </p:txBody>
      </p:sp>
    </p:spTree>
    <p:extLst>
      <p:ext uri="{BB962C8B-B14F-4D97-AF65-F5344CB8AC3E}">
        <p14:creationId xmlns="" xmlns:p14="http://schemas.microsoft.com/office/powerpoint/2010/main" val="167373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00496"/>
            <a:ext cx="9144000" cy="440120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All this glory, All this glory,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All this glory, All this glory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In the middle of the night, All this light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In the middle of the night, All this light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In the middle of the night, All this light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In the middle of the night, 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After all this quiet</a:t>
            </a:r>
          </a:p>
        </p:txBody>
      </p:sp>
    </p:spTree>
    <p:extLst>
      <p:ext uri="{BB962C8B-B14F-4D97-AF65-F5344CB8AC3E}">
        <p14:creationId xmlns="" xmlns:p14="http://schemas.microsoft.com/office/powerpoint/2010/main" val="323372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00100"/>
            <a:ext cx="9144000" cy="3785652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Jesus, God with us,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Jesus Christ has come,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And I'm undone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Jesus, God with us,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Jesus Christ has come,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And I’m undone</a:t>
            </a:r>
          </a:p>
        </p:txBody>
      </p:sp>
    </p:spTree>
    <p:extLst>
      <p:ext uri="{BB962C8B-B14F-4D97-AF65-F5344CB8AC3E}">
        <p14:creationId xmlns="" xmlns:p14="http://schemas.microsoft.com/office/powerpoint/2010/main" val="119601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55342"/>
            <a:ext cx="9144000" cy="5016758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All this glory, All this glory,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All this glory, All this glory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Jesus, God with us,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Jesus Christ has come,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And I'm undone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Jesus, God with us,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Jesus Christ has come,</a:t>
            </a:r>
          </a:p>
          <a:p>
            <a:pPr algn="ctr"/>
            <a:r>
              <a:rPr lang="en-US" sz="4000" b="1" dirty="0">
                <a:solidFill>
                  <a:prstClr val="black"/>
                </a:solidFill>
              </a:rPr>
              <a:t>And love has won</a:t>
            </a:r>
          </a:p>
        </p:txBody>
      </p:sp>
    </p:spTree>
    <p:extLst>
      <p:ext uri="{BB962C8B-B14F-4D97-AF65-F5344CB8AC3E}">
        <p14:creationId xmlns="" xmlns:p14="http://schemas.microsoft.com/office/powerpoint/2010/main" val="50435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252</Words>
  <Application>Microsoft Office PowerPoint</Application>
  <PresentationFormat>On-screen Show (16:10)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1_Office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9</cp:revision>
  <dcterms:created xsi:type="dcterms:W3CDTF">2013-12-22T12:21:56Z</dcterms:created>
  <dcterms:modified xsi:type="dcterms:W3CDTF">2014-07-30T01:20:58Z</dcterms:modified>
</cp:coreProperties>
</file>