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8" r:id="rId4"/>
    <p:sldId id="279" r:id="rId5"/>
    <p:sldId id="280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92" y="-23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68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988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74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947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601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404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769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65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86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837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765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28530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HBhQUEBQWFhUWGR8bGRgXFRgZHxkfIRsaIBwiHBoeHSggGRsnHhsaJTIiJSkrLi4uHiEzODMsNygvLi4BCgoKBQUFDgUFDisZExkrKysrKysrKysrKysrKysrKysrKysrKysrKysrKysrKysrKysrKysrKysrKysrKysrK//AABEIAOMA3gMBIgACEQEDEQH/xAAcAAEAAgIDAQAAAAAAAAAAAAAABwgFBgIDBAH/xABMEAABAwICBAcLCgMHBAMAAAABAAIDBBEFBgcSITETIkFRYXGBCBQVFhdSVJGTodEjMkJicoKSlLHSQ1OyJDNzosHC02ODo/A0ROL/xAAUAQEAAAAAAAAAAAAAAAAAAAAA/8QAFBEBAAAAAAAAAAAAAAAAAAAAAP/aAAwDAQACEQMRAD8AnFERAREQEREBERAREQaBpmzZLlTLLHUz9SeWQNa7Va6wAJcbOBB3AbvpKFPK7i/pf/gp/wDjWY7oLHfCOcGwNN2UzACPru4zvdqDsKi5BY7QfnmozSKmKtk4SWPVew6jG8U3BFmNA2EDb9ZSqqn6Isd8A57p3ONmSngn9T9g9T9U9itggIiICIiAiIgIiICIiAiIgIiICIiAiIgIiICIiAvDjeJswbB5p5PmxMc89Nhew6TuXuUP90VmLvTBYqNh40515OhjCLDtfY/cKCBcSrXYliMs0nzpXue7rc4k+8rzIiArh5Cx4ZlylT1F+M5ln9D28V3vBPUQqeKbu5xzBqzT0Tzv+Vj6xZrwOzVNugoJ1REQEREBERAREQEREBERAREQEREBERAREQEREHxztVtzsAVQtIuYfGfOE84N2X1Y/sN2Nt17XdbirCaZcxeL+SJdU2ln+SZY2I1gdcjms2+3nIVXsPo3YhXxxRi75HtY0c5cQB7yg4SU7oomuc0hrwS0kbHAEtJB5doI7F1KfdMOSW0WjqmMIuaENaTba5jrB5PTr2d2lQEgLM5Pxs5dzNT1DTsjeC63Kw7HjtaSsMiC8EEwqIGvYQWuAII3EEXBHYuajzQbmDw1khkbjeSmPBH7I2xn8Oz7qkNAREQEREBERAREQEREBERAREQEREBERARFh83443LmWp6l38NhLQeVx2MHa4gIK/aecx+GM4cCx146Uamzdwh2yHrGxvRqlezufMu+EczPqnjiUzeLs3yPuB12brHtaotqJ3VVQ57zdzyXOJ5STcn1q2GirLnizkuGNwtK/wCUk2W4ztoB6Wt1W9iDZsToWYnh0kMguyRhY4dBFiqZY1hj8GxaWCX58Ty09NjvHQRt7VdZV57ojL3eePRVbBxZ26rz9dgAF+tlvwlBESIu+jpJK6oDIWOkedzWNLieoDagkHQPmDwPnQQuNo6oah6HC5YfXdv3lZtVhy7okxWpqGSCNtNqkOa+V4BBBuCGtu4EEA7QFZuDW4FuvbWsNa269ttui6Dmi6J6yOnPHkY37TgP1K6m4tA47Joj/wBxvxQexFxY8SNu0gjnBuuSAiIgIiICIiAiIgIiICIiAiIgKDe6NzHtgoYz/wBWUe6Mf1G32VNtTO2lpnPebNYC5xPIALk+pU4zbjbsxZknqXfxXkgczRsYOxoA7EGa0T5d8ZM6wscLxx/KyfZaRYdri0dpVslFnc/Zc8GZXdUvFn1Lrt/w27G+t2seqylNAWqaT8uHNGTZoWN1pWjhIhsuXt2gC/nC7e1bWtPz9pCpsmU9pDwk5F2QtO08xcdzG9J2nbYGyCPMpaEGwQcNi8oAAuYmO1QP8ST/AEb61mcQ0m4TkqAw4bC2Vw/kgNZf60p2u6wHKHs5Z8rM3znh5C2K/FhYSGDmuPpHpN+xayxpkeAASTsAG0k9CCSMc014jiBIhMdO36jA51ulz7+sALS8SzNWYpfh6qZ994dI634b2UgZL0KVOLsElc400Z2hlgZHDq3R9tz0LeDQZcyPIGS8C+W9vlL1D7/WFi1nqaEFdYYXTusxpcegE/ou2TD5Ym3dFIBzljh/orqQU7IowGNaBbYGtAFuiy7S0EbQEFIqeodTSh0bnNcNxaSD6wtjwvSHiWFEcFWS2HI8iQep4KtNimWqTFx/aKaGTpdG0n8Vrj1qOM0aC6atYXUEjoH+Y4l7D0XJ1m9dz1INdwDT1NC4Cup2SN5XxHUd+E3afWFK+Vc/UOamgU8wEh/hSWZJ+EnjdbSQqt5nyxU5Wr+Cq4iwm+q7e14HK1w2EbukXFwFiWPMbwWkgjaCNhHUgvCirnkHTNPhDmxYhrTw7Bwl7yMHOT/EHXt6eRT/AIPisON4cyamkbJG8XDm/oRvaRyg7Qg9qIiAiIgIiICIiAiIgjPT3mPwRlDgGH5SqOpv2iMbXnt4rfvFV6y3hDsfx6Cmj3yvDb8w+kextz2LZ9MmYvGHO8uqbxwfIs5uKTrHtcTt5gFuPc55c4SrmrpG7GDgoiec7XkdQ1Rf6xQTlQ0jaCiZFGLMjaGNHMGgAe4LvRajpMzm3JmXzILGeS7YWHldba4jzW3BPYOVBhtK+ktuUoOAprPq3jrEQP0nDldzN7Ts31qrat9fVukme573m7nONyT0lK6sfX1j5ZXF8jyXOcd5J3ldCDsghdUTNYxpc5xAa1oJJJ3AAbSehWFyVkml0cYL39iZZw4F7mxER5Gxj6Up3XHUNlycXoByQGw+Eahu03FOCNw3Of1na0dRPKFoml3Nk+Yc0yRyBzIqd7mMiPIQbFzudxtv5BYDnIerPulmqzLK6OnLqen3BrTZ7xzvcNv3Rs5771HaIgtboezB4wZGhLjeSH5J/W35p7Wap67rdlXHufMw+Ds0vpnniVLeLza7ASOq7dYepWOQEREGPx3BYMwYa6CqjD43ch3g8had7XDnCq5pHyHLkrFLG76d5PBS23/VdyB49+8coFs1is0YBFmbBJKeccV42HlY76Lm9IPw5UFMVtOQs7z5LxLXiOtE4/KRE7HjnHmuHIf9Fh8wYPJgGNS004s+J1j0je0joLSCOgrHILoZdx2HMeEsqKZ2sx/raeVrhyOHMsmqpaK88Oydjo1yTTSkCVu+3M8Dzm+8XHMrVQyieIOaQWuAII3EHaCOhBzREQEREBERAWs6SMw+LGTp5wePq6kf23bB6truoFbMq9d0RmPv3G4qNh4sA1pAPPcBYHpaz+soIkijdPMGtBc5xsANpJJ2dZuriZJwAZZytBTDexvHPO87Xn8RPZZV90GZd8N50bI8Xjphwh5te9ox67u+4rPIOMjxGwlxAAFyTyDlVSNJWa3ZuzTJKCeCbxIWnkYOW3O43ceu3IrFaVBVT5PkhoInSSzERnVtxWG+udpG8DV+8q9eTHFfQpPWz9yDUFlsq4K7MWYYKZn8V4BI+i3e49jQSsz5McV9Ck9bP3KSdB2RKnBMemqK2B0RbHqR62qblx4xFidoDbfeQTJQ0jKCiZFEA1kbQ1oHIALD3KvHdB5e8HZpZVMHEqW8bm4RgAPVduqenjKxy0nTDl/xgyNMGi8kPyzLC5uwHWA57s1hbnsgqkiIg9WGVz8MxGOaI2fG8PaekG/qVzMFxJmMYRFPH8yVjXjtF7dY3KlKsR3O+YO/cvSUjzd0DtZn+G/4P1vxBBLaIiAiIghfuissiagiroxxoyI5dm9pPEJ6nbPvBQIroZmwoY5l+end/Fjc0HmJHFPYbHsVMpojBM5rhZzSQRzEGxQcFYjuf82nEsHdRSuvJTi8d+WM8n3Ts6i3mVd1sGQswHLObIKi5DGutJa+1jtj9g32BvbnAQXDRfAbjYvqAiIgIiIPHjGIswjCpZ5TZkTHPd1AXsOk7lTTGcSfjGKyzym75Xl57Tew6BuHUp57ojMfeeBxUbHWfOdd9v5bdw7X2/CVDWQsvnM+bIKfbqudeQjkY3a7byXAtfnIQd2Vc9VmU6V7KN7Gh7tZ142uJNrDaeTo6Ss35ZcV/nM9iz4KaPJBhHon/nn/AORPJBhHoh9vP/yIIX8suK/zmexZ8E8suK/zmexZ8FtlYMqUdW+N8Umsxxa6zqs7QSDt19u0Lp74yn/Kk9dX+9BrPllxX+cz2LPgnllxX+cz2LPgtm74yn/Kk9dX+9b1h+izBcQoY5Y6U6kjQ5t5qgGxFxcGTZsQQ/5ZcV/nM9iz4IdMmKkbZY/Ys+CmjyQYR6Ifbz/8ieSDCPRD7ef/AJEFWJH68hOwXN7AWHYOQLipo0zaN6bL+X2VNBEYwx+rKNd77h1g08dxtZ2zZ53QoXQFt+ijMHi7niB5NmSHgpPsvIF+oODT2LUEQXjRatoyzB4yZLp5nG8gbqSfbZsJ7RZ3atpQEREBVH0qYb4Kz/WMG50hkHVJx9nQC4jsVuFWzuh6fgc9scPp07HHrDpG/o0IIvREQW70ZYt4ayJSSk3dweo4/WYSwk9erftW0KKu50rTPkyWMn+6ndboDmtP9WspVQEREBfCbBfVo+mLMfi7kmUsNpZvko/vfOPYzW7bIK96Scw+M+cZ5gbxg6kf2G7Bbr2u+8pW7nTLne+GzVrxtlPBx7NzWnjkHpdYfcUFYdRPxGvjhjF3yPaxo6XEAe8q5eAYUzA8Fhp4/mxMDR02G09ZNz2oMgvjjZpX1cXi7D1IKUYrL3xikrvOkcfW4leVeivj4Gukad4e4eoledAV08vs4PAacDkiZ/QFSxXVwM62CQH/AKTP6Qg9yIiDHZiwlmO4HNTyfNlYW9R5D1g2PYqaVtK6hrHxyCz2OLXDmINj71dxVq0+5f8ABWcBO0WZUt1vvtsH+7VPaUEYoiIJh7nTMHeuMTUbzsmGvGPrsB1gOks2/cVglS3L2LOwLHIaiP50Tw7rAO0douO1XLoattfRRyxm7JGh7TzhwBHuKDvREQFAHdKR2xukdzxOHqd/+lP6gHulZL4zRt5o3n1uHwQQ0iIgnnuaZP7DWt+vGfc9TUoV7mmP+w1rvrxj3P8AipqQEREBVp0+Zi8L5vEDDeOlGr991i/1Wa3raVP2b8dblvLc9S+3ybCWgm2s87GN7XEBU5qqh1XVPkebue4uceck3J9ZQSf3PuXvCOanVLxdlM3Z/iO2N9Tdc9eqrHqPtBuDjC8gxutxp3Old1Hit7NVoPaVIKAiIgpznqhOHZzrIyLWnfb7JcS09rSCsEpS7oXBjQ5wZOBxaiMEn67OK7/Lqf8AoUWoCuJkGr79yVRvve8DL9YaAfeCqdqz+gavFZo8jZe5hkew9F3a49zwgkRERAWg6bMv+HMjSOaOPT/LN6mg646tUk9YC35cZGCWMhwuCLEc4O9BR5Fmc5YMcv5pqKfkjkIb9k7Wf5SFhkBWS0AZi8KZUdTPPylM6w6Y3bW+o6w6gFW1bbouzP4q5wilcbRP+Tl+w4jb90gO7EFtkXwHWFwvqAq3d0TU8NniNoPzKdgPWXyH9CFZFVM0t4l4T0hVbgbhj+CH/bAaf8wcg09EXJjS9wAFydgA5UFke55w/vXI7pD/ABpnOHU0NZ+rXetSgsPlDB/AGWKen5YowHdLt7z2uJKzCAvhNgohz7pgmyvmqalZTRvEWpZznuBOtGx+4D61lGebNKdfmaAxueIYnbDHENXWH1nElx6rgHmQZnTdnxuY8QbS0ztanhNy4HZJJYi452tBIB5STyWUXIiC4ej6Vs2RqEsN297xjtDACOsEELYFUnJ2kStyjHqU72uiJvwUjdZoJ3kbQ5p6jboW7R6f6gN41JCT0PePigsAij7RXpDkzzLUCSFsXAhhGq4uvra/ONnzVIKDQdNWWzmDJTywXlpzwrLbyADrjpu25tztCq0rxEXG1VR0r5QOUs0uawWglu+E8w+k37pNurVPKg0tTR3N2McFiNTSuPz2iVg6Wmzu2zm+roULrYMhY54uZup6i9mteA/7DuK//KSexBcNF8a4PaCNx3L6gIoIrdPM9NWPZ3pEdVxbfhHbbEjmWPrtPdZLFaKngjPOdd/uuEGP7oOFsWf7t3vgY53Xd7f6WtUZr3Y1i82O4k+epeXyPO1xsOgAAbAAOQLwoCIiCx2g3PIxrCBRzu+XgFmEn+8j5Lc7mDYejVO3apVVI6KrfQ1TZInuY9hu1zTYg9BUoYTp2raSlDZ4opiPpm7CevV2E9QCCwOLVzcMwuWZ+xsTHPPU0En9FS2tqTW1j5H/ADnuLj1kkn9VJObNMs+Y8vy03e7IhKAC9r3E2uCRYjlAt2qMEBSFoRy0cfzkyRwvFTWkfs3u28GPxC/U0qP44zLIGtBJJsABckncAOUq2ei/KYyjlVkbh8s/jzH6xA4vU0WHrPKg25ERBpGYtFtBmLGZKmoEpkktraslhxWtaLC3M0LHeRLC/Nm9qfgpIRBG/kSwvzZvan4J5EsL82b2p+CkhEEb+RLC/Nm9qfgnkSwvzZvan4KSEQazk/I1Lk58ppA8cKGh2u/W+be1tmz5xWzItBm0vYdBipgeZQ9snBuvHsDg7VNzfcCg35axpDykzOOXHwmwkHGiefovG65807j0HoWz70QUkr6J+HVr4pmlkkbi1zTvBG9edWO00aOvGClNXSN/tMbeOwfxWDmHnt5OcbOQKuKC02hbMnjBkqNrjeSn+Sf0gAah7W2F+cFb6qsaGs1eLOb2iR1oai0cnMDfiOPU7Z0BxVp0EdT6F8Mnnc5zZruJJ+V5SbnkXDyJYX5s3tT8FJCII38iWF+bN7U/BPIlhfmze1PwUkIgjfyJYX5s3tT8E8iWF+bN7U/BSQiCN/Ilhfmze1PwTyJYX5s3tT8FJC1rSJmYZTypLPccJbUiB5ZHX1eu21x6GlBWXSHQ0uF5smgoQ7goiGEufrFzx8/byWddtvqrW1ye8yPJcSSTck7ST0lbpotyI/OeMccFtNEQZX8/Mxp84+4bea4bjoGyJ31UjEKlvEYfkGn6TgbF9uZu4dO3kU+LqpaZlHTNjjaGsYA1rWiwAGwADmXagItczjnWlycyM1Zd8qSGhjdY7LXNrjZtHrXblDNtPm+ifJS65ax2qddurtsDz8xCDPIiICIiAiIgKoWkylFHn6taP5znfi43+5W9VW9OlJ3tpInPJI2N49m1p97SgnPRRmQZmyZC8m8sQEUvPrNA2n7TbG/SVuKqZo0zw/JWNa9i+CSwljB3jkc36w29e0dIsjhGecPxinDoquHb9F7wxw62usQg2JQjpk0X8IX11AzbtdPC0b+d7AOXlcOXfzqXxjdMf/sQ+1Z8U8N03pEPtWfFBStWl0N5w8acrhsrr1FPZknO4fQf2gWPSCo80wZGp9Z9bh0sPnTQtkZ2vYL+to6wtC0e5qdlDM0c4uYzxZW+cwkX7RvHSEFvkXTR1TK2kZJE4OY9oc1w3EEXBHYu5AREQEREBVm05Zu8P5l4CJ14aYluzc6T6Z6QPmjqPOpd0v5yGVMtFsbrVE4LIrb2j6T+wHZ0kKtmXMFfmHGGQscxhcbufI4Na0criSfdvKDIZDyfNnLGhFFsY2xlktsY2/vcdthy9QJFrsv4LDl7CWU9M3VjYLdJPK5x5XHeSsPlGkoMp4M2CnmhsNrnGVmtI7lc433/AKCwWa8N03pEPtWfFB70WNkzBSxjjVMA65o/io60k6W6fDsMfDh0olqHjV4Rm1sV951tzncwG47TzEIw005j8YM7SBhvFTjgmbdhIPHP4iR1AKW+5+peAyBrW/vJnu6wLN/2lVnVtNElJ3no6o2jljL/AMbnO/3INvREQEREBERAVd+6PpeDzTTyefDb8L3fuViFCHdL0t4qGQDYDKwnr4Mt/RyCC0REBERAREQTnoAztceDqh3O6nJPWXM/Vw+90KcFSKjqn0NWySJxa9jg5rhvBBuCrn4HUSVeCwyTt1JXxtc9oN9VxaCR60HuREQF5sSr48Lw+SaZwbHG0ucTyAf69C9KhHuj8amhZT0rRqwSAyOIO17mmwaR5rbg9JI81BFWec0SZuzFJUSXDTsjZ5jBuHXynpJWvoiAiIgIiICuflak7wy1SxWtqQxtPWGAH3qneE03fmKQxn6cjW+twH+quuxuowDmQfUREBERAREQF5MQwyHE4w2ohjlDTcCRjXgG1rgOBsbFEQeHxTofQqX8vF+1PFOh9Cpfy8X7URA8U6H0Kl/LxftTxTofQqX8vF+1EQPFOh9Cpfy8X7U8U6H0Kl/LxftREAZToQf/AIVL+Xi/asyiICIiAvFiOEwYpbviCKXV+bwkbX2vvtrA2REHj8U6H0Kl/LxftTxTofQqX8vF+1EQPFOh9Cpfy8X7U8U6H0Kl/LxftREDxTofQqX8vF+1PFOh9Cpfy8X7URByiyvRRShzaOmDmkEEQRggg3BB1dhB23WX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844808"/>
            <a:ext cx="8672118" cy="483209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I heard a great voice</a:t>
            </a:r>
          </a:p>
          <a:p>
            <a:pPr algn="ctr"/>
            <a:r>
              <a:rPr lang="en-US" sz="4400" dirty="0" smtClean="0"/>
              <a:t>Out of Heaven saying</a:t>
            </a:r>
          </a:p>
          <a:p>
            <a:pPr algn="ctr"/>
            <a:r>
              <a:rPr lang="en-US" sz="4400" dirty="0" smtClean="0"/>
              <a:t>Behold the tabernacle </a:t>
            </a:r>
          </a:p>
          <a:p>
            <a:pPr algn="ctr"/>
            <a:r>
              <a:rPr lang="en-US" sz="4400" dirty="0" smtClean="0"/>
              <a:t>of God is with men</a:t>
            </a:r>
          </a:p>
          <a:p>
            <a:pPr algn="ctr"/>
            <a:r>
              <a:rPr lang="en-US" sz="4400" dirty="0" smtClean="0"/>
              <a:t>He shall dwell within them </a:t>
            </a:r>
          </a:p>
          <a:p>
            <a:pPr algn="ctr"/>
            <a:r>
              <a:rPr lang="en-US" sz="4400" dirty="0"/>
              <a:t>T</a:t>
            </a:r>
            <a:r>
              <a:rPr lang="en-US" sz="4400" dirty="0" smtClean="0"/>
              <a:t>hey shall be His people</a:t>
            </a:r>
          </a:p>
          <a:p>
            <a:pPr algn="ctr"/>
            <a:r>
              <a:rPr lang="en-US" sz="4400" dirty="0" smtClean="0"/>
              <a:t>And all mighty God will be with them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6284681" y="160338"/>
            <a:ext cx="261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ALPHA and OMEGA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15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HBhQUEBQWFhUWGR8bGRgXFRgZHxkfIRsaIBwiHBoeHSggGRsnHhsaJTIiJSkrLi4uHiEzODMsNygvLi4BCgoKBQUFDgUFDisZExkrKysrKysrKysrKysrKysrKysrKysrKysrKysrKysrKysrKysrKysrKysrKysrKysrK//AABEIAOMA3gMBIgACEQEDEQH/xAAcAAEAAgIDAQAAAAAAAAAAAAAABwgFBgIDBAH/xABMEAABAwICBAcLCgMHBAMAAAABAAIDBBEFBgcSITETIkFRYXGBCBQVFhdSVJGTodEjMkJicoKSlLHSQ1OyJDNzosHC02ODo/A0ROL/xAAUAQEAAAAAAAAAAAAAAAAAAAAA/8QAFBEBAAAAAAAAAAAAAAAAAAAAAP/aAAwDAQACEQMRAD8AnFERAREQEREBERAREQaBpmzZLlTLLHUz9SeWQNa7Va6wAJcbOBB3AbvpKFPK7i/pf/gp/wDjWY7oLHfCOcGwNN2UzACPru4zvdqDsKi5BY7QfnmozSKmKtk4SWPVew6jG8U3BFmNA2EDb9ZSqqn6Isd8A57p3ONmSngn9T9g9T9U9itggIiICIiAiIgIiICIiAiIgIiICIiAiIgIiICIiAvDjeJswbB5p5PmxMc89Nhew6TuXuUP90VmLvTBYqNh40515OhjCLDtfY/cKCBcSrXYliMs0nzpXue7rc4k+8rzIiArh5Cx4ZlylT1F+M5ln9D28V3vBPUQqeKbu5xzBqzT0Tzv+Vj6xZrwOzVNugoJ1REQEREBERAREQEREBERAREQEREBERAREQEREHxztVtzsAVQtIuYfGfOE84N2X1Y/sN2Nt17XdbirCaZcxeL+SJdU2ln+SZY2I1gdcjms2+3nIVXsPo3YhXxxRi75HtY0c5cQB7yg4SU7oomuc0hrwS0kbHAEtJB5doI7F1KfdMOSW0WjqmMIuaENaTba5jrB5PTr2d2lQEgLM5Pxs5dzNT1DTsjeC63Kw7HjtaSsMiC8EEwqIGvYQWuAII3EEXBHYuajzQbmDw1khkbjeSmPBH7I2xn8Oz7qkNAREQEREBERAREQEREBERAREQEREBERARFh83443LmWp6l38NhLQeVx2MHa4gIK/aecx+GM4cCx146Uamzdwh2yHrGxvRqlezufMu+EczPqnjiUzeLs3yPuB12brHtaotqJ3VVQ57zdzyXOJ5STcn1q2GirLnizkuGNwtK/wCUk2W4ztoB6Wt1W9iDZsToWYnh0kMguyRhY4dBFiqZY1hj8GxaWCX58Ty09NjvHQRt7VdZV57ojL3eePRVbBxZ26rz9dgAF+tlvwlBESIu+jpJK6oDIWOkedzWNLieoDagkHQPmDwPnQQuNo6oah6HC5YfXdv3lZtVhy7okxWpqGSCNtNqkOa+V4BBBuCGtu4EEA7QFZuDW4FuvbWsNa269ttui6Dmi6J6yOnPHkY37TgP1K6m4tA47Joj/wBxvxQexFxY8SNu0gjnBuuSAiIgIiICIiAiIgIiICIiAiIgKDe6NzHtgoYz/wBWUe6Mf1G32VNtTO2lpnPebNYC5xPIALk+pU4zbjbsxZknqXfxXkgczRsYOxoA7EGa0T5d8ZM6wscLxx/KyfZaRYdri0dpVslFnc/Zc8GZXdUvFn1Lrt/w27G+t2seqylNAWqaT8uHNGTZoWN1pWjhIhsuXt2gC/nC7e1bWtPz9pCpsmU9pDwk5F2QtO08xcdzG9J2nbYGyCPMpaEGwQcNi8oAAuYmO1QP8ST/AEb61mcQ0m4TkqAw4bC2Vw/kgNZf60p2u6wHKHs5Z8rM3znh5C2K/FhYSGDmuPpHpN+xayxpkeAASTsAG0k9CCSMc014jiBIhMdO36jA51ulz7+sALS8SzNWYpfh6qZ994dI634b2UgZL0KVOLsElc400Z2hlgZHDq3R9tz0LeDQZcyPIGS8C+W9vlL1D7/WFi1nqaEFdYYXTusxpcegE/ou2TD5Ym3dFIBzljh/orqQU7IowGNaBbYGtAFuiy7S0EbQEFIqeodTSh0bnNcNxaSD6wtjwvSHiWFEcFWS2HI8iQep4KtNimWqTFx/aKaGTpdG0n8Vrj1qOM0aC6atYXUEjoH+Y4l7D0XJ1m9dz1INdwDT1NC4Cup2SN5XxHUd+E3afWFK+Vc/UOamgU8wEh/hSWZJ+EnjdbSQqt5nyxU5Wr+Cq4iwm+q7e14HK1w2EbukXFwFiWPMbwWkgjaCNhHUgvCirnkHTNPhDmxYhrTw7Bwl7yMHOT/EHXt6eRT/AIPisON4cyamkbJG8XDm/oRvaRyg7Qg9qIiAiIgIiICIiAiIgjPT3mPwRlDgGH5SqOpv2iMbXnt4rfvFV6y3hDsfx6Cmj3yvDb8w+kextz2LZ9MmYvGHO8uqbxwfIs5uKTrHtcTt5gFuPc55c4SrmrpG7GDgoiec7XkdQ1Rf6xQTlQ0jaCiZFGLMjaGNHMGgAe4LvRajpMzm3JmXzILGeS7YWHldba4jzW3BPYOVBhtK+ktuUoOAprPq3jrEQP0nDldzN7Ts31qrat9fVukme573m7nONyT0lK6sfX1j5ZXF8jyXOcd5J3ldCDsghdUTNYxpc5xAa1oJJJ3AAbSehWFyVkml0cYL39iZZw4F7mxER5Gxj6Up3XHUNlycXoByQGw+Eahu03FOCNw3Of1na0dRPKFoml3Nk+Yc0yRyBzIqd7mMiPIQbFzudxtv5BYDnIerPulmqzLK6OnLqen3BrTZ7xzvcNv3Rs5771HaIgtboezB4wZGhLjeSH5J/W35p7Wap67rdlXHufMw+Ds0vpnniVLeLza7ASOq7dYepWOQEREGPx3BYMwYa6CqjD43ch3g8had7XDnCq5pHyHLkrFLG76d5PBS23/VdyB49+8coFs1is0YBFmbBJKeccV42HlY76Lm9IPw5UFMVtOQs7z5LxLXiOtE4/KRE7HjnHmuHIf9Fh8wYPJgGNS004s+J1j0je0joLSCOgrHILoZdx2HMeEsqKZ2sx/raeVrhyOHMsmqpaK88Oydjo1yTTSkCVu+3M8Dzm+8XHMrVQyieIOaQWuAII3EHaCOhBzREQEREBERAWs6SMw+LGTp5wePq6kf23bB6truoFbMq9d0RmPv3G4qNh4sA1pAPPcBYHpaz+soIkijdPMGtBc5xsANpJJ2dZuriZJwAZZytBTDexvHPO87Xn8RPZZV90GZd8N50bI8Xjphwh5te9ox67u+4rPIOMjxGwlxAAFyTyDlVSNJWa3ZuzTJKCeCbxIWnkYOW3O43ceu3IrFaVBVT5PkhoInSSzERnVtxWG+udpG8DV+8q9eTHFfQpPWz9yDUFlsq4K7MWYYKZn8V4BI+i3e49jQSsz5McV9Ck9bP3KSdB2RKnBMemqK2B0RbHqR62qblx4xFidoDbfeQTJQ0jKCiZFEA1kbQ1oHIALD3KvHdB5e8HZpZVMHEqW8bm4RgAPVduqenjKxy0nTDl/xgyNMGi8kPyzLC5uwHWA57s1hbnsgqkiIg9WGVz8MxGOaI2fG8PaekG/qVzMFxJmMYRFPH8yVjXjtF7dY3KlKsR3O+YO/cvSUjzd0DtZn+G/4P1vxBBLaIiAiIghfuissiagiroxxoyI5dm9pPEJ6nbPvBQIroZmwoY5l+end/Fjc0HmJHFPYbHsVMpojBM5rhZzSQRzEGxQcFYjuf82nEsHdRSuvJTi8d+WM8n3Ts6i3mVd1sGQswHLObIKi5DGutJa+1jtj9g32BvbnAQXDRfAbjYvqAiIgIiIPHjGIswjCpZ5TZkTHPd1AXsOk7lTTGcSfjGKyzym75Xl57Tew6BuHUp57ojMfeeBxUbHWfOdd9v5bdw7X2/CVDWQsvnM+bIKfbqudeQjkY3a7byXAtfnIQd2Vc9VmU6V7KN7Gh7tZ142uJNrDaeTo6Ss35ZcV/nM9iz4KaPJBhHon/nn/AORPJBhHoh9vP/yIIX8suK/zmexZ8E8suK/zmexZ8FtlYMqUdW+N8Umsxxa6zqs7QSDt19u0Lp74yn/Kk9dX+9BrPllxX+cz2LPgnllxX+cz2LPgtm74yn/Kk9dX+9b1h+izBcQoY5Y6U6kjQ5t5qgGxFxcGTZsQQ/5ZcV/nM9iz4IdMmKkbZY/Ys+CmjyQYR6Ifbz/8ieSDCPRD7ef/AJEFWJH68hOwXN7AWHYOQLipo0zaN6bL+X2VNBEYwx+rKNd77h1g08dxtZ2zZ53QoXQFt+ijMHi7niB5NmSHgpPsvIF+oODT2LUEQXjRatoyzB4yZLp5nG8gbqSfbZsJ7RZ3atpQEREBVH0qYb4Kz/WMG50hkHVJx9nQC4jsVuFWzuh6fgc9scPp07HHrDpG/o0IIvREQW70ZYt4ayJSSk3dweo4/WYSwk9erftW0KKu50rTPkyWMn+6ndboDmtP9WspVQEREBfCbBfVo+mLMfi7kmUsNpZvko/vfOPYzW7bIK96Scw+M+cZ5gbxg6kf2G7Bbr2u+8pW7nTLne+GzVrxtlPBx7NzWnjkHpdYfcUFYdRPxGvjhjF3yPaxo6XEAe8q5eAYUzA8Fhp4/mxMDR02G09ZNz2oMgvjjZpX1cXi7D1IKUYrL3xikrvOkcfW4leVeivj4Gukad4e4eoledAV08vs4PAacDkiZ/QFSxXVwM62CQH/AKTP6Qg9yIiDHZiwlmO4HNTyfNlYW9R5D1g2PYqaVtK6hrHxyCz2OLXDmINj71dxVq0+5f8ABWcBO0WZUt1vvtsH+7VPaUEYoiIJh7nTMHeuMTUbzsmGvGPrsB1gOks2/cVglS3L2LOwLHIaiP50Tw7rAO0douO1XLoattfRRyxm7JGh7TzhwBHuKDvREQFAHdKR2xukdzxOHqd/+lP6gHulZL4zRt5o3n1uHwQQ0iIgnnuaZP7DWt+vGfc9TUoV7mmP+w1rvrxj3P8AipqQEREBVp0+Zi8L5vEDDeOlGr991i/1Wa3raVP2b8dblvLc9S+3ybCWgm2s87GN7XEBU5qqh1XVPkebue4uceck3J9ZQSf3PuXvCOanVLxdlM3Z/iO2N9Tdc9eqrHqPtBuDjC8gxutxp3Old1Hit7NVoPaVIKAiIgpznqhOHZzrIyLWnfb7JcS09rSCsEpS7oXBjQ5wZOBxaiMEn67OK7/Lqf8AoUWoCuJkGr79yVRvve8DL9YaAfeCqdqz+gavFZo8jZe5hkew9F3a49zwgkRERAWg6bMv+HMjSOaOPT/LN6mg646tUk9YC35cZGCWMhwuCLEc4O9BR5Fmc5YMcv5pqKfkjkIb9k7Wf5SFhkBWS0AZi8KZUdTPPylM6w6Y3bW+o6w6gFW1bbouzP4q5wilcbRP+Tl+w4jb90gO7EFtkXwHWFwvqAq3d0TU8NniNoPzKdgPWXyH9CFZFVM0t4l4T0hVbgbhj+CH/bAaf8wcg09EXJjS9wAFydgA5UFke55w/vXI7pD/ABpnOHU0NZ+rXetSgsPlDB/AGWKen5YowHdLt7z2uJKzCAvhNgohz7pgmyvmqalZTRvEWpZznuBOtGx+4D61lGebNKdfmaAxueIYnbDHENXWH1nElx6rgHmQZnTdnxuY8QbS0ztanhNy4HZJJYi452tBIB5STyWUXIiC4ej6Vs2RqEsN297xjtDACOsEELYFUnJ2kStyjHqU72uiJvwUjdZoJ3kbQ5p6jboW7R6f6gN41JCT0PePigsAij7RXpDkzzLUCSFsXAhhGq4uvra/ONnzVIKDQdNWWzmDJTywXlpzwrLbyADrjpu25tztCq0rxEXG1VR0r5QOUs0uawWglu+E8w+k37pNurVPKg0tTR3N2McFiNTSuPz2iVg6Wmzu2zm+roULrYMhY54uZup6i9mteA/7DuK//KSexBcNF8a4PaCNx3L6gIoIrdPM9NWPZ3pEdVxbfhHbbEjmWPrtPdZLFaKngjPOdd/uuEGP7oOFsWf7t3vgY53Xd7f6WtUZr3Y1i82O4k+epeXyPO1xsOgAAbAAOQLwoCIiCx2g3PIxrCBRzu+XgFmEn+8j5Lc7mDYejVO3apVVI6KrfQ1TZInuY9hu1zTYg9BUoYTp2raSlDZ4opiPpm7CevV2E9QCCwOLVzcMwuWZ+xsTHPPU0En9FS2tqTW1j5H/ADnuLj1kkn9VJObNMs+Y8vy03e7IhKAC9r3E2uCRYjlAt2qMEBSFoRy0cfzkyRwvFTWkfs3u28GPxC/U0qP44zLIGtBJJsABckncAOUq2ei/KYyjlVkbh8s/jzH6xA4vU0WHrPKg25ERBpGYtFtBmLGZKmoEpkktraslhxWtaLC3M0LHeRLC/Nm9qfgpIRBG/kSwvzZvan4J5EsL82b2p+CkhEEb+RLC/Nm9qfgnkSwvzZvan4KSEQazk/I1Lk58ppA8cKGh2u/W+be1tmz5xWzItBm0vYdBipgeZQ9snBuvHsDg7VNzfcCg35axpDykzOOXHwmwkHGiefovG65807j0HoWz70QUkr6J+HVr4pmlkkbi1zTvBG9edWO00aOvGClNXSN/tMbeOwfxWDmHnt5OcbOQKuKC02hbMnjBkqNrjeSn+Sf0gAah7W2F+cFb6qsaGs1eLOb2iR1oai0cnMDfiOPU7Z0BxVp0EdT6F8Mnnc5zZruJJ+V5SbnkXDyJYX5s3tT8FJCII38iWF+bN7U/BPIlhfmze1PwUkIgjfyJYX5s3tT8E8iWF+bN7U/BSQiCN/Ilhfmze1PwTyJYX5s3tT8FJC1rSJmYZTypLPccJbUiB5ZHX1eu21x6GlBWXSHQ0uF5smgoQ7goiGEufrFzx8/byWddtvqrW1ye8yPJcSSTck7ST0lbpotyI/OeMccFtNEQZX8/Mxp84+4bea4bjoGyJ31UjEKlvEYfkGn6TgbF9uZu4dO3kU+LqpaZlHTNjjaGsYA1rWiwAGwADmXagItczjnWlycyM1Zd8qSGhjdY7LXNrjZtHrXblDNtPm+ifJS65ax2qddurtsDz8xCDPIiICIiAiIgKoWkylFHn6taP5znfi43+5W9VW9OlJ3tpInPJI2N49m1p97SgnPRRmQZmyZC8m8sQEUvPrNA2n7TbG/SVuKqZo0zw/JWNa9i+CSwljB3jkc36w29e0dIsjhGecPxinDoquHb9F7wxw62usQg2JQjpk0X8IX11AzbtdPC0b+d7AOXlcOXfzqXxjdMf/sQ+1Z8U8N03pEPtWfFBStWl0N5w8acrhsrr1FPZknO4fQf2gWPSCo80wZGp9Z9bh0sPnTQtkZ2vYL+to6wtC0e5qdlDM0c4uYzxZW+cwkX7RvHSEFvkXTR1TK2kZJE4OY9oc1w3EEXBHYu5AREQEREBVm05Zu8P5l4CJ14aYluzc6T6Z6QPmjqPOpd0v5yGVMtFsbrVE4LIrb2j6T+wHZ0kKtmXMFfmHGGQscxhcbufI4Na0criSfdvKDIZDyfNnLGhFFsY2xlktsY2/vcdthy9QJFrsv4LDl7CWU9M3VjYLdJPK5x5XHeSsPlGkoMp4M2CnmhsNrnGVmtI7lc433/AKCwWa8N03pEPtWfFB70WNkzBSxjjVMA65o/io60k6W6fDsMfDh0olqHjV4Rm1sV951tzncwG47TzEIw005j8YM7SBhvFTjgmbdhIPHP4iR1AKW+5+peAyBrW/vJnu6wLN/2lVnVtNElJ3no6o2jljL/AMbnO/3INvREQEREBERAVd+6PpeDzTTyefDb8L3fuViFCHdL0t4qGQDYDKwnr4Mt/RyCC0REBERAREQTnoAztceDqh3O6nJPWXM/Vw+90KcFSKjqn0NWySJxa9jg5rhvBBuCrn4HUSVeCwyTt1JXxtc9oN9VxaCR60HuREQF5sSr48Lw+SaZwbHG0ucTyAf69C9KhHuj8amhZT0rRqwSAyOIO17mmwaR5rbg9JI81BFWec0SZuzFJUSXDTsjZ5jBuHXynpJWvoiAiIgIiICuflak7wy1SxWtqQxtPWGAH3qneE03fmKQxn6cjW+twH+quuxuowDmQfUREBERAREQF5MQwyHE4w2ohjlDTcCRjXgG1rgOBsbFEQeHxTofQqX8vF+1PFOh9Cpfy8X7URA8U6H0Kl/LxftTxTofQqX8vF+1EQPFOh9Cpfy8X7U8U6H0Kl/LxftREAZToQf/AIVL+Xi/asyiICIiAvFiOEwYpbviCKXV+bwkbX2vvtrA2REHj8U6H0Kl/LxftTxTofQqX8vF+1EQPFOh9Cpfy8X7U8U6H0Kl/LxftREDxTofQqX8vF+1PFOh9Cpfy8X7URByiyvRRShzaOmDmkEEQRggg3BB1dhB23WX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841" y="759916"/>
            <a:ext cx="8933664" cy="415498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He shall wipe away all fears</a:t>
            </a:r>
          </a:p>
          <a:p>
            <a:pPr algn="ctr"/>
            <a:r>
              <a:rPr lang="en-US" sz="4400" dirty="0"/>
              <a:t>F</a:t>
            </a:r>
            <a:r>
              <a:rPr lang="en-US" sz="4400" dirty="0" smtClean="0"/>
              <a:t>rom their eyes</a:t>
            </a:r>
          </a:p>
          <a:p>
            <a:pPr algn="ctr"/>
            <a:r>
              <a:rPr lang="en-US" sz="4400" dirty="0" smtClean="0"/>
              <a:t>There shall be no more death</a:t>
            </a:r>
          </a:p>
          <a:p>
            <a:pPr algn="ctr"/>
            <a:r>
              <a:rPr lang="en-US" sz="4400" dirty="0" smtClean="0"/>
              <a:t>Neither sorrow nor crying</a:t>
            </a:r>
          </a:p>
          <a:p>
            <a:pPr algn="ctr"/>
            <a:r>
              <a:rPr lang="en-US" sz="4400" dirty="0" smtClean="0"/>
              <a:t>And no more pain</a:t>
            </a:r>
          </a:p>
          <a:p>
            <a:pPr algn="ctr"/>
            <a:r>
              <a:rPr lang="en-US" sz="4400" dirty="0" smtClean="0"/>
              <a:t>The former things are all passed away.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18711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HBhQUEBQWFhUWGR8bGRgXFRgZHxkfIRsaIBwiHBoeHSggGRsnHhsaJTIiJSkrLi4uHiEzODMsNygvLi4BCgoKBQUFDgUFDisZExkrKysrKysrKysrKysrKysrKysrKysrKysrKysrKysrKysrKysrKysrKysrKysrKysrK//AABEIAOMA3gMBIgACEQEDEQH/xAAcAAEAAgIDAQAAAAAAAAAAAAAABwgFBgIDBAH/xABMEAABAwICBAcLCgMHBAMAAAABAAIDBBEFBgcSITETIkFRYXGBCBQVFhdSVJGTodEjMkJicoKSlLHSQ1OyJDNzosHC02ODo/A0ROL/xAAUAQEAAAAAAAAAAAAAAAAAAAAA/8QAFBEBAAAAAAAAAAAAAAAAAAAAAP/aAAwDAQACEQMRAD8AnFERAREQEREBERAREQaBpmzZLlTLLHUz9SeWQNa7Va6wAJcbOBB3AbvpKFPK7i/pf/gp/wDjWY7oLHfCOcGwNN2UzACPru4zvdqDsKi5BY7QfnmozSKmKtk4SWPVew6jG8U3BFmNA2EDb9ZSqqn6Isd8A57p3ONmSngn9T9g9T9U9itggIiICIiAiIgIiICIiAiIgIiICIiAiIgIiICIiAvDjeJswbB5p5PmxMc89Nhew6TuXuUP90VmLvTBYqNh40515OhjCLDtfY/cKCBcSrXYliMs0nzpXue7rc4k+8rzIiArh5Cx4ZlylT1F+M5ln9D28V3vBPUQqeKbu5xzBqzT0Tzv+Vj6xZrwOzVNugoJ1REQEREBERAREQEREBERAREQEREBERAREQEREHxztVtzsAVQtIuYfGfOE84N2X1Y/sN2Nt17XdbirCaZcxeL+SJdU2ln+SZY2I1gdcjms2+3nIVXsPo3YhXxxRi75HtY0c5cQB7yg4SU7oomuc0hrwS0kbHAEtJB5doI7F1KfdMOSW0WjqmMIuaENaTba5jrB5PTr2d2lQEgLM5Pxs5dzNT1DTsjeC63Kw7HjtaSsMiC8EEwqIGvYQWuAII3EEXBHYuajzQbmDw1khkbjeSmPBH7I2xn8Oz7qkNAREQEREBERAREQEREBERAREQEREBERARFh83443LmWp6l38NhLQeVx2MHa4gIK/aecx+GM4cCx146Uamzdwh2yHrGxvRqlezufMu+EczPqnjiUzeLs3yPuB12brHtaotqJ3VVQ57zdzyXOJ5STcn1q2GirLnizkuGNwtK/wCUk2W4ztoB6Wt1W9iDZsToWYnh0kMguyRhY4dBFiqZY1hj8GxaWCX58Ty09NjvHQRt7VdZV57ojL3eePRVbBxZ26rz9dgAF+tlvwlBESIu+jpJK6oDIWOkedzWNLieoDagkHQPmDwPnQQuNo6oah6HC5YfXdv3lZtVhy7okxWpqGSCNtNqkOa+V4BBBuCGtu4EEA7QFZuDW4FuvbWsNa269ttui6Dmi6J6yOnPHkY37TgP1K6m4tA47Joj/wBxvxQexFxY8SNu0gjnBuuSAiIgIiICIiAiIgIiICIiAiIgKDe6NzHtgoYz/wBWUe6Mf1G32VNtTO2lpnPebNYC5xPIALk+pU4zbjbsxZknqXfxXkgczRsYOxoA7EGa0T5d8ZM6wscLxx/KyfZaRYdri0dpVslFnc/Zc8GZXdUvFn1Lrt/w27G+t2seqylNAWqaT8uHNGTZoWN1pWjhIhsuXt2gC/nC7e1bWtPz9pCpsmU9pDwk5F2QtO08xcdzG9J2nbYGyCPMpaEGwQcNi8oAAuYmO1QP8ST/AEb61mcQ0m4TkqAw4bC2Vw/kgNZf60p2u6wHKHs5Z8rM3znh5C2K/FhYSGDmuPpHpN+xayxpkeAASTsAG0k9CCSMc014jiBIhMdO36jA51ulz7+sALS8SzNWYpfh6qZ994dI634b2UgZL0KVOLsElc400Z2hlgZHDq3R9tz0LeDQZcyPIGS8C+W9vlL1D7/WFi1nqaEFdYYXTusxpcegE/ou2TD5Ym3dFIBzljh/orqQU7IowGNaBbYGtAFuiy7S0EbQEFIqeodTSh0bnNcNxaSD6wtjwvSHiWFEcFWS2HI8iQep4KtNimWqTFx/aKaGTpdG0n8Vrj1qOM0aC6atYXUEjoH+Y4l7D0XJ1m9dz1INdwDT1NC4Cup2SN5XxHUd+E3afWFK+Vc/UOamgU8wEh/hSWZJ+EnjdbSQqt5nyxU5Wr+Cq4iwm+q7e14HK1w2EbukXFwFiWPMbwWkgjaCNhHUgvCirnkHTNPhDmxYhrTw7Bwl7yMHOT/EHXt6eRT/AIPisON4cyamkbJG8XDm/oRvaRyg7Qg9qIiAiIgIiICIiAiIgjPT3mPwRlDgGH5SqOpv2iMbXnt4rfvFV6y3hDsfx6Cmj3yvDb8w+kextz2LZ9MmYvGHO8uqbxwfIs5uKTrHtcTt5gFuPc55c4SrmrpG7GDgoiec7XkdQ1Rf6xQTlQ0jaCiZFGLMjaGNHMGgAe4LvRajpMzm3JmXzILGeS7YWHldba4jzW3BPYOVBhtK+ktuUoOAprPq3jrEQP0nDldzN7Ts31qrat9fVukme573m7nONyT0lK6sfX1j5ZXF8jyXOcd5J3ldCDsghdUTNYxpc5xAa1oJJJ3AAbSehWFyVkml0cYL39iZZw4F7mxER5Gxj6Up3XHUNlycXoByQGw+Eahu03FOCNw3Of1na0dRPKFoml3Nk+Yc0yRyBzIqd7mMiPIQbFzudxtv5BYDnIerPulmqzLK6OnLqen3BrTZ7xzvcNv3Rs5771HaIgtboezB4wZGhLjeSH5J/W35p7Wap67rdlXHufMw+Ds0vpnniVLeLza7ASOq7dYepWOQEREGPx3BYMwYa6CqjD43ch3g8had7XDnCq5pHyHLkrFLG76d5PBS23/VdyB49+8coFs1is0YBFmbBJKeccV42HlY76Lm9IPw5UFMVtOQs7z5LxLXiOtE4/KRE7HjnHmuHIf9Fh8wYPJgGNS004s+J1j0je0joLSCOgrHILoZdx2HMeEsqKZ2sx/raeVrhyOHMsmqpaK88Oydjo1yTTSkCVu+3M8Dzm+8XHMrVQyieIOaQWuAII3EHaCOhBzREQEREBERAWs6SMw+LGTp5wePq6kf23bB6truoFbMq9d0RmPv3G4qNh4sA1pAPPcBYHpaz+soIkijdPMGtBc5xsANpJJ2dZuriZJwAZZytBTDexvHPO87Xn8RPZZV90GZd8N50bI8Xjphwh5te9ox67u+4rPIOMjxGwlxAAFyTyDlVSNJWa3ZuzTJKCeCbxIWnkYOW3O43ceu3IrFaVBVT5PkhoInSSzERnVtxWG+udpG8DV+8q9eTHFfQpPWz9yDUFlsq4K7MWYYKZn8V4BI+i3e49jQSsz5McV9Ck9bP3KSdB2RKnBMemqK2B0RbHqR62qblx4xFidoDbfeQTJQ0jKCiZFEA1kbQ1oHIALD3KvHdB5e8HZpZVMHEqW8bm4RgAPVduqenjKxy0nTDl/xgyNMGi8kPyzLC5uwHWA57s1hbnsgqkiIg9WGVz8MxGOaI2fG8PaekG/qVzMFxJmMYRFPH8yVjXjtF7dY3KlKsR3O+YO/cvSUjzd0DtZn+G/4P1vxBBLaIiAiIghfuissiagiroxxoyI5dm9pPEJ6nbPvBQIroZmwoY5l+end/Fjc0HmJHFPYbHsVMpojBM5rhZzSQRzEGxQcFYjuf82nEsHdRSuvJTi8d+WM8n3Ts6i3mVd1sGQswHLObIKi5DGutJa+1jtj9g32BvbnAQXDRfAbjYvqAiIgIiIPHjGIswjCpZ5TZkTHPd1AXsOk7lTTGcSfjGKyzym75Xl57Tew6BuHUp57ojMfeeBxUbHWfOdd9v5bdw7X2/CVDWQsvnM+bIKfbqudeQjkY3a7byXAtfnIQd2Vc9VmU6V7KN7Gh7tZ142uJNrDaeTo6Ss35ZcV/nM9iz4KaPJBhHon/nn/AORPJBhHoh9vP/yIIX8suK/zmexZ8E8suK/zmexZ8FtlYMqUdW+N8Umsxxa6zqs7QSDt19u0Lp74yn/Kk9dX+9BrPllxX+cz2LPgnllxX+cz2LPgtm74yn/Kk9dX+9b1h+izBcQoY5Y6U6kjQ5t5qgGxFxcGTZsQQ/5ZcV/nM9iz4IdMmKkbZY/Ys+CmjyQYR6Ifbz/8ieSDCPRD7ef/AJEFWJH68hOwXN7AWHYOQLipo0zaN6bL+X2VNBEYwx+rKNd77h1g08dxtZ2zZ53QoXQFt+ijMHi7niB5NmSHgpPsvIF+oODT2LUEQXjRatoyzB4yZLp5nG8gbqSfbZsJ7RZ3atpQEREBVH0qYb4Kz/WMG50hkHVJx9nQC4jsVuFWzuh6fgc9scPp07HHrDpG/o0IIvREQW70ZYt4ayJSSk3dweo4/WYSwk9erftW0KKu50rTPkyWMn+6ndboDmtP9WspVQEREBfCbBfVo+mLMfi7kmUsNpZvko/vfOPYzW7bIK96Scw+M+cZ5gbxg6kf2G7Bbr2u+8pW7nTLne+GzVrxtlPBx7NzWnjkHpdYfcUFYdRPxGvjhjF3yPaxo6XEAe8q5eAYUzA8Fhp4/mxMDR02G09ZNz2oMgvjjZpX1cXi7D1IKUYrL3xikrvOkcfW4leVeivj4Gukad4e4eoledAV08vs4PAacDkiZ/QFSxXVwM62CQH/AKTP6Qg9yIiDHZiwlmO4HNTyfNlYW9R5D1g2PYqaVtK6hrHxyCz2OLXDmINj71dxVq0+5f8ABWcBO0WZUt1vvtsH+7VPaUEYoiIJh7nTMHeuMTUbzsmGvGPrsB1gOks2/cVglS3L2LOwLHIaiP50Tw7rAO0douO1XLoattfRRyxm7JGh7TzhwBHuKDvREQFAHdKR2xukdzxOHqd/+lP6gHulZL4zRt5o3n1uHwQQ0iIgnnuaZP7DWt+vGfc9TUoV7mmP+w1rvrxj3P8AipqQEREBVp0+Zi8L5vEDDeOlGr991i/1Wa3raVP2b8dblvLc9S+3ybCWgm2s87GN7XEBU5qqh1XVPkebue4uceck3J9ZQSf3PuXvCOanVLxdlM3Z/iO2N9Tdc9eqrHqPtBuDjC8gxutxp3Old1Hit7NVoPaVIKAiIgpznqhOHZzrIyLWnfb7JcS09rSCsEpS7oXBjQ5wZOBxaiMEn67OK7/Lqf8AoUWoCuJkGr79yVRvve8DL9YaAfeCqdqz+gavFZo8jZe5hkew9F3a49zwgkRERAWg6bMv+HMjSOaOPT/LN6mg646tUk9YC35cZGCWMhwuCLEc4O9BR5Fmc5YMcv5pqKfkjkIb9k7Wf5SFhkBWS0AZi8KZUdTPPylM6w6Y3bW+o6w6gFW1bbouzP4q5wilcbRP+Tl+w4jb90gO7EFtkXwHWFwvqAq3d0TU8NniNoPzKdgPWXyH9CFZFVM0t4l4T0hVbgbhj+CH/bAaf8wcg09EXJjS9wAFydgA5UFke55w/vXI7pD/ABpnOHU0NZ+rXetSgsPlDB/AGWKen5YowHdLt7z2uJKzCAvhNgohz7pgmyvmqalZTRvEWpZznuBOtGx+4D61lGebNKdfmaAxueIYnbDHENXWH1nElx6rgHmQZnTdnxuY8QbS0ztanhNy4HZJJYi452tBIB5STyWUXIiC4ej6Vs2RqEsN297xjtDACOsEELYFUnJ2kStyjHqU72uiJvwUjdZoJ3kbQ5p6jboW7R6f6gN41JCT0PePigsAij7RXpDkzzLUCSFsXAhhGq4uvra/ONnzVIKDQdNWWzmDJTywXlpzwrLbyADrjpu25tztCq0rxEXG1VR0r5QOUs0uawWglu+E8w+k37pNurVPKg0tTR3N2McFiNTSuPz2iVg6Wmzu2zm+roULrYMhY54uZup6i9mteA/7DuK//KSexBcNF8a4PaCNx3L6gIoIrdPM9NWPZ3pEdVxbfhHbbEjmWPrtPdZLFaKngjPOdd/uuEGP7oOFsWf7t3vgY53Xd7f6WtUZr3Y1i82O4k+epeXyPO1xsOgAAbAAOQLwoCIiCx2g3PIxrCBRzu+XgFmEn+8j5Lc7mDYejVO3apVVI6KrfQ1TZInuY9hu1zTYg9BUoYTp2raSlDZ4opiPpm7CevV2E9QCCwOLVzcMwuWZ+xsTHPPU0En9FS2tqTW1j5H/ADnuLj1kkn9VJObNMs+Y8vy03e7IhKAC9r3E2uCRYjlAt2qMEBSFoRy0cfzkyRwvFTWkfs3u28GPxC/U0qP44zLIGtBJJsABckncAOUq2ei/KYyjlVkbh8s/jzH6xA4vU0WHrPKg25ERBpGYtFtBmLGZKmoEpkktraslhxWtaLC3M0LHeRLC/Nm9qfgpIRBG/kSwvzZvan4J5EsL82b2p+CkhEEb+RLC/Nm9qfgnkSwvzZvan4KSEQazk/I1Lk58ppA8cKGh2u/W+be1tmz5xWzItBm0vYdBipgeZQ9snBuvHsDg7VNzfcCg35axpDykzOOXHwmwkHGiefovG65807j0HoWz70QUkr6J+HVr4pmlkkbi1zTvBG9edWO00aOvGClNXSN/tMbeOwfxWDmHnt5OcbOQKuKC02hbMnjBkqNrjeSn+Sf0gAah7W2F+cFb6qsaGs1eLOb2iR1oai0cnMDfiOPU7Z0BxVp0EdT6F8Mnnc5zZruJJ+V5SbnkXDyJYX5s3tT8FJCII38iWF+bN7U/BPIlhfmze1PwUkIgjfyJYX5s3tT8E8iWF+bN7U/BSQiCN/Ilhfmze1PwTyJYX5s3tT8FJC1rSJmYZTypLPccJbUiB5ZHX1eu21x6GlBWXSHQ0uF5smgoQ7goiGEufrFzx8/byWddtvqrW1ye8yPJcSSTck7ST0lbpotyI/OeMccFtNEQZX8/Mxp84+4bea4bjoGyJ31UjEKlvEYfkGn6TgbF9uZu4dO3kU+LqpaZlHTNjjaGsYA1rWiwAGwADmXagItczjnWlycyM1Zd8qSGhjdY7LXNrjZtHrXblDNtPm+ifJS65ax2qddurtsDz8xCDPIiICIiAiIgKoWkylFHn6taP5znfi43+5W9VW9OlJ3tpInPJI2N49m1p97SgnPRRmQZmyZC8m8sQEUvPrNA2n7TbG/SVuKqZo0zw/JWNa9i+CSwljB3jkc36w29e0dIsjhGecPxinDoquHb9F7wxw62usQg2JQjpk0X8IX11AzbtdPC0b+d7AOXlcOXfzqXxjdMf/sQ+1Z8U8N03pEPtWfFBStWl0N5w8acrhsrr1FPZknO4fQf2gWPSCo80wZGp9Z9bh0sPnTQtkZ2vYL+to6wtC0e5qdlDM0c4uYzxZW+cwkX7RvHSEFvkXTR1TK2kZJE4OY9oc1w3EEXBHYu5AREQEREBVm05Zu8P5l4CJ14aYluzc6T6Z6QPmjqPOpd0v5yGVMtFsbrVE4LIrb2j6T+wHZ0kKtmXMFfmHGGQscxhcbufI4Na0criSfdvKDIZDyfNnLGhFFsY2xlktsY2/vcdthy9QJFrsv4LDl7CWU9M3VjYLdJPK5x5XHeSsPlGkoMp4M2CnmhsNrnGVmtI7lc433/AKCwWa8N03pEPtWfFB70WNkzBSxjjVMA65o/io60k6W6fDsMfDh0olqHjV4Rm1sV951tzncwG47TzEIw005j8YM7SBhvFTjgmbdhIPHP4iR1AKW+5+peAyBrW/vJnu6wLN/2lVnVtNElJ3no6o2jljL/AMbnO/3INvREQEREBERAVd+6PpeDzTTyefDb8L3fuViFCHdL0t4qGQDYDKwnr4Mt/RyCC0REBERAREQTnoAztceDqh3O6nJPWXM/Vw+90KcFSKjqn0NWySJxa9jg5rhvBBuCrn4HUSVeCwyTt1JXxtc9oN9VxaCR60HuREQF5sSr48Lw+SaZwbHG0ucTyAf69C9KhHuj8amhZT0rRqwSAyOIO17mmwaR5rbg9JI81BFWec0SZuzFJUSXDTsjZ5jBuHXynpJWvoiAiIgIiICuflak7wy1SxWtqQxtPWGAH3qneE03fmKQxn6cjW+twH+quuxuowDmQfUREBERAREQF5MQwyHE4w2ohjlDTcCRjXgG1rgOBsbFEQeHxTofQqX8vF+1PFOh9Cpfy8X7URA8U6H0Kl/LxftTxTofQqX8vF+1EQPFOh9Cpfy8X7U8U6H0Kl/LxftREAZToQf/AIVL+Xi/asyiICIiAvFiOEwYpbviCKXV+bwkbX2vvtrA2REHj8U6H0Kl/LxftTxTofQqX8vF+1EQPFOh9Cpfy8X7U8U6H0Kl/LxftREDxTofQqX8vF+1PFOh9Cpfy8X7URByiyvRRShzaOmDmkEEQRggg3BB1dhB23WX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114300"/>
            <a:ext cx="7036477" cy="550920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He that sat upon the throne</a:t>
            </a:r>
          </a:p>
          <a:p>
            <a:pPr algn="ctr"/>
            <a:r>
              <a:rPr lang="en-US" sz="4400" dirty="0" smtClean="0"/>
              <a:t>Said “Behold, </a:t>
            </a:r>
          </a:p>
          <a:p>
            <a:pPr algn="ctr"/>
            <a:r>
              <a:rPr lang="en-US" sz="4400" dirty="0" smtClean="0"/>
              <a:t>I make all things new”</a:t>
            </a:r>
          </a:p>
          <a:p>
            <a:pPr algn="ctr"/>
            <a:r>
              <a:rPr lang="en-US" sz="4400" dirty="0" smtClean="0"/>
              <a:t>He said unto me </a:t>
            </a:r>
          </a:p>
          <a:p>
            <a:pPr algn="ctr"/>
            <a:r>
              <a:rPr lang="en-US" sz="4400" dirty="0" smtClean="0"/>
              <a:t>“Write these words</a:t>
            </a:r>
          </a:p>
          <a:p>
            <a:pPr algn="ctr"/>
            <a:r>
              <a:rPr lang="en-US" sz="4400" dirty="0" smtClean="0"/>
              <a:t>For they are faithful and true”</a:t>
            </a:r>
          </a:p>
          <a:p>
            <a:pPr algn="ctr"/>
            <a:r>
              <a:rPr lang="en-US" sz="4400" dirty="0" smtClean="0"/>
              <a:t>And it is done, It is done</a:t>
            </a:r>
          </a:p>
          <a:p>
            <a:pPr algn="ctr"/>
            <a:r>
              <a:rPr lang="en-US" sz="4400" dirty="0" smtClean="0"/>
              <a:t>It is done, It is done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2137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HBhQUEBQWFhUWGR8bGRgXFRgZHxkfIRsaIBwiHBoeHSggGRsnHhsaJTIiJSkrLi4uHiEzODMsNygvLi4BCgoKBQUFDgUFDisZExkrKysrKysrKysrKysrKysrKysrKysrKysrKysrKysrKysrKysrKysrKysrKysrKysrK//AABEIAOMA3gMBIgACEQEDEQH/xAAcAAEAAgIDAQAAAAAAAAAAAAAABwgFBgIDBAH/xABMEAABAwICBAcLCgMHBAMAAAABAAIDBBEFBgcSITETIkFRYXGBCBQVFhdSVJGTodEjMkJicoKSlLHSQ1OyJDNzosHC02ODo/A0ROL/xAAUAQEAAAAAAAAAAAAAAAAAAAAA/8QAFBEBAAAAAAAAAAAAAAAAAAAAAP/aAAwDAQACEQMRAD8AnFERAREQEREBERAREQaBpmzZLlTLLHUz9SeWQNa7Va6wAJcbOBB3AbvpKFPK7i/pf/gp/wDjWY7oLHfCOcGwNN2UzACPru4zvdqDsKi5BY7QfnmozSKmKtk4SWPVew6jG8U3BFmNA2EDb9ZSqqn6Isd8A57p3ONmSngn9T9g9T9U9itggIiICIiAiIgIiICIiAiIgIiICIiAiIgIiICIiAvDjeJswbB5p5PmxMc89Nhew6TuXuUP90VmLvTBYqNh40515OhjCLDtfY/cKCBcSrXYliMs0nzpXue7rc4k+8rzIiArh5Cx4ZlylT1F+M5ln9D28V3vBPUQqeKbu5xzBqzT0Tzv+Vj6xZrwOzVNugoJ1REQEREBERAREQEREBERAREQEREBERAREQEREHxztVtzsAVQtIuYfGfOE84N2X1Y/sN2Nt17XdbirCaZcxeL+SJdU2ln+SZY2I1gdcjms2+3nIVXsPo3YhXxxRi75HtY0c5cQB7yg4SU7oomuc0hrwS0kbHAEtJB5doI7F1KfdMOSW0WjqmMIuaENaTba5jrB5PTr2d2lQEgLM5Pxs5dzNT1DTsjeC63Kw7HjtaSsMiC8EEwqIGvYQWuAII3EEXBHYuajzQbmDw1khkbjeSmPBH7I2xn8Oz7qkNAREQEREBERAREQEREBERAREQEREBERARFh83443LmWp6l38NhLQeVx2MHa4gIK/aecx+GM4cCx146Uamzdwh2yHrGxvRqlezufMu+EczPqnjiUzeLs3yPuB12brHtaotqJ3VVQ57zdzyXOJ5STcn1q2GirLnizkuGNwtK/wCUk2W4ztoB6Wt1W9iDZsToWYnh0kMguyRhY4dBFiqZY1hj8GxaWCX58Ty09NjvHQRt7VdZV57ojL3eePRVbBxZ26rz9dgAF+tlvwlBESIu+jpJK6oDIWOkedzWNLieoDagkHQPmDwPnQQuNo6oah6HC5YfXdv3lZtVhy7okxWpqGSCNtNqkOa+V4BBBuCGtu4EEA7QFZuDW4FuvbWsNa269ttui6Dmi6J6yOnPHkY37TgP1K6m4tA47Joj/wBxvxQexFxY8SNu0gjnBuuSAiIgIiICIiAiIgIiICIiAiIgKDe6NzHtgoYz/wBWUe6Mf1G32VNtTO2lpnPebNYC5xPIALk+pU4zbjbsxZknqXfxXkgczRsYOxoA7EGa0T5d8ZM6wscLxx/KyfZaRYdri0dpVslFnc/Zc8GZXdUvFn1Lrt/w27G+t2seqylNAWqaT8uHNGTZoWN1pWjhIhsuXt2gC/nC7e1bWtPz9pCpsmU9pDwk5F2QtO08xcdzG9J2nbYGyCPMpaEGwQcNi8oAAuYmO1QP8ST/AEb61mcQ0m4TkqAw4bC2Vw/kgNZf60p2u6wHKHs5Z8rM3znh5C2K/FhYSGDmuPpHpN+xayxpkeAASTsAG0k9CCSMc014jiBIhMdO36jA51ulz7+sALS8SzNWYpfh6qZ994dI634b2UgZL0KVOLsElc400Z2hlgZHDq3R9tz0LeDQZcyPIGS8C+W9vlL1D7/WFi1nqaEFdYYXTusxpcegE/ou2TD5Ym3dFIBzljh/orqQU7IowGNaBbYGtAFuiy7S0EbQEFIqeodTSh0bnNcNxaSD6wtjwvSHiWFEcFWS2HI8iQep4KtNimWqTFx/aKaGTpdG0n8Vrj1qOM0aC6atYXUEjoH+Y4l7D0XJ1m9dz1INdwDT1NC4Cup2SN5XxHUd+E3afWFK+Vc/UOamgU8wEh/hSWZJ+EnjdbSQqt5nyxU5Wr+Cq4iwm+q7e14HK1w2EbukXFwFiWPMbwWkgjaCNhHUgvCirnkHTNPhDmxYhrTw7Bwl7yMHOT/EHXt6eRT/AIPisON4cyamkbJG8XDm/oRvaRyg7Qg9qIiAiIgIiICIiAiIgjPT3mPwRlDgGH5SqOpv2iMbXnt4rfvFV6y3hDsfx6Cmj3yvDb8w+kextz2LZ9MmYvGHO8uqbxwfIs5uKTrHtcTt5gFuPc55c4SrmrpG7GDgoiec7XkdQ1Rf6xQTlQ0jaCiZFGLMjaGNHMGgAe4LvRajpMzm3JmXzILGeS7YWHldba4jzW3BPYOVBhtK+ktuUoOAprPq3jrEQP0nDldzN7Ts31qrat9fVukme573m7nONyT0lK6sfX1j5ZXF8jyXOcd5J3ldCDsghdUTNYxpc5xAa1oJJJ3AAbSehWFyVkml0cYL39iZZw4F7mxER5Gxj6Up3XHUNlycXoByQGw+Eahu03FOCNw3Of1na0dRPKFoml3Nk+Yc0yRyBzIqd7mMiPIQbFzudxtv5BYDnIerPulmqzLK6OnLqen3BrTZ7xzvcNv3Rs5771HaIgtboezB4wZGhLjeSH5J/W35p7Wap67rdlXHufMw+Ds0vpnniVLeLza7ASOq7dYepWOQEREGPx3BYMwYa6CqjD43ch3g8had7XDnCq5pHyHLkrFLG76d5PBS23/VdyB49+8coFs1is0YBFmbBJKeccV42HlY76Lm9IPw5UFMVtOQs7z5LxLXiOtE4/KRE7HjnHmuHIf9Fh8wYPJgGNS004s+J1j0je0joLSCOgrHILoZdx2HMeEsqKZ2sx/raeVrhyOHMsmqpaK88Oydjo1yTTSkCVu+3M8Dzm+8XHMrVQyieIOaQWuAII3EHaCOhBzREQEREBERAWs6SMw+LGTp5wePq6kf23bB6truoFbMq9d0RmPv3G4qNh4sA1pAPPcBYHpaz+soIkijdPMGtBc5xsANpJJ2dZuriZJwAZZytBTDexvHPO87Xn8RPZZV90GZd8N50bI8Xjphwh5te9ox67u+4rPIOMjxGwlxAAFyTyDlVSNJWa3ZuzTJKCeCbxIWnkYOW3O43ceu3IrFaVBVT5PkhoInSSzERnVtxWG+udpG8DV+8q9eTHFfQpPWz9yDUFlsq4K7MWYYKZn8V4BI+i3e49jQSsz5McV9Ck9bP3KSdB2RKnBMemqK2B0RbHqR62qblx4xFidoDbfeQTJQ0jKCiZFEA1kbQ1oHIALD3KvHdB5e8HZpZVMHEqW8bm4RgAPVduqenjKxy0nTDl/xgyNMGi8kPyzLC5uwHWA57s1hbnsgqkiIg9WGVz8MxGOaI2fG8PaekG/qVzMFxJmMYRFPH8yVjXjtF7dY3KlKsR3O+YO/cvSUjzd0DtZn+G/4P1vxBBLaIiAiIghfuissiagiroxxoyI5dm9pPEJ6nbPvBQIroZmwoY5l+end/Fjc0HmJHFPYbHsVMpojBM5rhZzSQRzEGxQcFYjuf82nEsHdRSuvJTi8d+WM8n3Ts6i3mVd1sGQswHLObIKi5DGutJa+1jtj9g32BvbnAQXDRfAbjYvqAiIgIiIPHjGIswjCpZ5TZkTHPd1AXsOk7lTTGcSfjGKyzym75Xl57Tew6BuHUp57ojMfeeBxUbHWfOdd9v5bdw7X2/CVDWQsvnM+bIKfbqudeQjkY3a7byXAtfnIQd2Vc9VmU6V7KN7Gh7tZ142uJNrDaeTo6Ss35ZcV/nM9iz4KaPJBhHon/nn/AORPJBhHoh9vP/yIIX8suK/zmexZ8E8suK/zmexZ8FtlYMqUdW+N8Umsxxa6zqs7QSDt19u0Lp74yn/Kk9dX+9BrPllxX+cz2LPgnllxX+cz2LPgtm74yn/Kk9dX+9b1h+izBcQoY5Y6U6kjQ5t5qgGxFxcGTZsQQ/5ZcV/nM9iz4IdMmKkbZY/Ys+CmjyQYR6Ifbz/8ieSDCPRD7ef/AJEFWJH68hOwXN7AWHYOQLipo0zaN6bL+X2VNBEYwx+rKNd77h1g08dxtZ2zZ53QoXQFt+ijMHi7niB5NmSHgpPsvIF+oODT2LUEQXjRatoyzB4yZLp5nG8gbqSfbZsJ7RZ3atpQEREBVH0qYb4Kz/WMG50hkHVJx9nQC4jsVuFWzuh6fgc9scPp07HHrDpG/o0IIvREQW70ZYt4ayJSSk3dweo4/WYSwk9erftW0KKu50rTPkyWMn+6ndboDmtP9WspVQEREBfCbBfVo+mLMfi7kmUsNpZvko/vfOPYzW7bIK96Scw+M+cZ5gbxg6kf2G7Bbr2u+8pW7nTLne+GzVrxtlPBx7NzWnjkHpdYfcUFYdRPxGvjhjF3yPaxo6XEAe8q5eAYUzA8Fhp4/mxMDR02G09ZNz2oMgvjjZpX1cXi7D1IKUYrL3xikrvOkcfW4leVeivj4Gukad4e4eoledAV08vs4PAacDkiZ/QFSxXVwM62CQH/AKTP6Qg9yIiDHZiwlmO4HNTyfNlYW9R5D1g2PYqaVtK6hrHxyCz2OLXDmINj71dxVq0+5f8ABWcBO0WZUt1vvtsH+7VPaUEYoiIJh7nTMHeuMTUbzsmGvGPrsB1gOks2/cVglS3L2LOwLHIaiP50Tw7rAO0douO1XLoattfRRyxm7JGh7TzhwBHuKDvREQFAHdKR2xukdzxOHqd/+lP6gHulZL4zRt5o3n1uHwQQ0iIgnnuaZP7DWt+vGfc9TUoV7mmP+w1rvrxj3P8AipqQEREBVp0+Zi8L5vEDDeOlGr991i/1Wa3raVP2b8dblvLc9S+3ybCWgm2s87GN7XEBU5qqh1XVPkebue4uceck3J9ZQSf3PuXvCOanVLxdlM3Z/iO2N9Tdc9eqrHqPtBuDjC8gxutxp3Old1Hit7NVoPaVIKAiIgpznqhOHZzrIyLWnfb7JcS09rSCsEpS7oXBjQ5wZOBxaiMEn67OK7/Lqf8AoUWoCuJkGr79yVRvve8DL9YaAfeCqdqz+gavFZo8jZe5hkew9F3a49zwgkRERAWg6bMv+HMjSOaOPT/LN6mg646tUk9YC35cZGCWMhwuCLEc4O9BR5Fmc5YMcv5pqKfkjkIb9k7Wf5SFhkBWS0AZi8KZUdTPPylM6w6Y3bW+o6w6gFW1bbouzP4q5wilcbRP+Tl+w4jb90gO7EFtkXwHWFwvqAq3d0TU8NniNoPzKdgPWXyH9CFZFVM0t4l4T0hVbgbhj+CH/bAaf8wcg09EXJjS9wAFydgA5UFke55w/vXI7pD/ABpnOHU0NZ+rXetSgsPlDB/AGWKen5YowHdLt7z2uJKzCAvhNgohz7pgmyvmqalZTRvEWpZznuBOtGx+4D61lGebNKdfmaAxueIYnbDHENXWH1nElx6rgHmQZnTdnxuY8QbS0ztanhNy4HZJJYi452tBIB5STyWUXIiC4ej6Vs2RqEsN297xjtDACOsEELYFUnJ2kStyjHqU72uiJvwUjdZoJ3kbQ5p6jboW7R6f6gN41JCT0PePigsAij7RXpDkzzLUCSFsXAhhGq4uvra/ONnzVIKDQdNWWzmDJTywXlpzwrLbyADrjpu25tztCq0rxEXG1VR0r5QOUs0uawWglu+E8w+k37pNurVPKg0tTR3N2McFiNTSuPz2iVg6Wmzu2zm+roULrYMhY54uZup6i9mteA/7DuK//KSexBcNF8a4PaCNx3L6gIoIrdPM9NWPZ3pEdVxbfhHbbEjmWPrtPdZLFaKngjPOdd/uuEGP7oOFsWf7t3vgY53Xd7f6WtUZr3Y1i82O4k+epeXyPO1xsOgAAbAAOQLwoCIiCx2g3PIxrCBRzu+XgFmEn+8j5Lc7mDYejVO3apVVI6KrfQ1TZInuY9hu1zTYg9BUoYTp2raSlDZ4opiPpm7CevV2E9QCCwOLVzcMwuWZ+xsTHPPU0En9FS2tqTW1j5H/ADnuLj1kkn9VJObNMs+Y8vy03e7IhKAC9r3E2uCRYjlAt2qMEBSFoRy0cfzkyRwvFTWkfs3u28GPxC/U0qP44zLIGtBJJsABckncAOUq2ei/KYyjlVkbh8s/jzH6xA4vU0WHrPKg25ERBpGYtFtBmLGZKmoEpkktraslhxWtaLC3M0LHeRLC/Nm9qfgpIRBG/kSwvzZvan4J5EsL82b2p+CkhEEb+RLC/Nm9qfgnkSwvzZvan4KSEQazk/I1Lk58ppA8cKGh2u/W+be1tmz5xWzItBm0vYdBipgeZQ9snBuvHsDg7VNzfcCg35axpDykzOOXHwmwkHGiefovG65807j0HoWz70QUkr6J+HVr4pmlkkbi1zTvBG9edWO00aOvGClNXSN/tMbeOwfxWDmHnt5OcbOQKuKC02hbMnjBkqNrjeSn+Sf0gAah7W2F+cFb6qsaGs1eLOb2iR1oai0cnMDfiOPU7Z0BxVp0EdT6F8Mnnc5zZruJJ+V5SbnkXDyJYX5s3tT8FJCII38iWF+bN7U/BPIlhfmze1PwUkIgjfyJYX5s3tT8E8iWF+bN7U/BSQiCN/Ilhfmze1PwTyJYX5s3tT8FJC1rSJmYZTypLPccJbUiB5ZHX1eu21x6GlBWXSHQ0uF5smgoQ7goiGEufrFzx8/byWddtvqrW1ye8yPJcSSTck7ST0lbpotyI/OeMccFtNEQZX8/Mxp84+4bea4bjoGyJ31UjEKlvEYfkGn6TgbF9uZu4dO3kU+LqpaZlHTNjjaGsYA1rWiwAGwADmXagItczjnWlycyM1Zd8qSGhjdY7LXNrjZtHrXblDNtPm+ifJS65ax2qddurtsDz8xCDPIiICIiAiIgKoWkylFHn6taP5znfi43+5W9VW9OlJ3tpInPJI2N49m1p97SgnPRRmQZmyZC8m8sQEUvPrNA2n7TbG/SVuKqZo0zw/JWNa9i+CSwljB3jkc36w29e0dIsjhGecPxinDoquHb9F7wxw62usQg2JQjpk0X8IX11AzbtdPC0b+d7AOXlcOXfzqXxjdMf/sQ+1Z8U8N03pEPtWfFBStWl0N5w8acrhsrr1FPZknO4fQf2gWPSCo80wZGp9Z9bh0sPnTQtkZ2vYL+to6wtC0e5qdlDM0c4uYzxZW+cwkX7RvHSEFvkXTR1TK2kZJE4OY9oc1w3EEXBHYu5AREQEREBVm05Zu8P5l4CJ14aYluzc6T6Z6QPmjqPOpd0v5yGVMtFsbrVE4LIrb2j6T+wHZ0kKtmXMFfmHGGQscxhcbufI4Na0criSfdvKDIZDyfNnLGhFFsY2xlktsY2/vcdthy9QJFrsv4LDl7CWU9M3VjYLdJPK5x5XHeSsPlGkoMp4M2CnmhsNrnGVmtI7lc433/AKCwWa8N03pEPtWfFB70WNkzBSxjjVMA65o/io60k6W6fDsMfDh0olqHjV4Rm1sV951tzncwG47TzEIw005j8YM7SBhvFTjgmbdhIPHP4iR1AKW+5+peAyBrW/vJnu6wLN/2lVnVtNElJ3no6o2jljL/AMbnO/3INvREQEREBERAVd+6PpeDzTTyefDb8L3fuViFCHdL0t4qGQDYDKwnr4Mt/RyCC0REBERAREQTnoAztceDqh3O6nJPWXM/Vw+90KcFSKjqn0NWySJxa9jg5rhvBBuCrn4HUSVeCwyTt1JXxtc9oN9VxaCR60HuREQF5sSr48Lw+SaZwbHG0ucTyAf69C9KhHuj8amhZT0rRqwSAyOIO17mmwaR5rbg9JI81BFWec0SZuzFJUSXDTsjZ5jBuHXynpJWvoiAiIgIiICuflak7wy1SxWtqQxtPWGAH3qneE03fmKQxn6cjW+twH+quuxuowDmQfUREBERAREQF5MQwyHE4w2ohjlDTcCRjXgG1rgOBsbFEQeHxTofQqX8vF+1PFOh9Cpfy8X7URA8U6H0Kl/LxftTxTofQqX8vF+1EQPFOh9Cpfy8X7U8U6H0Kl/LxftREAZToQf/AIVL+Xi/asyiICIiAvFiOEwYpbviCKXV+bwkbX2vvtrA2REHj8U6H0Kl/LxftTxTofQqX8vF+1EQPFOh9Cpfy8X7U8U6H0Kl/LxftREDxTofQqX8vF+1PFOh9Cpfy8X7URByiyvRRShzaOmDmkEEQRggg3BB1dhB23WX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1547" y="114300"/>
            <a:ext cx="8007000" cy="550920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He is the Alpha and Omega</a:t>
            </a:r>
          </a:p>
          <a:p>
            <a:pPr algn="ctr"/>
            <a:r>
              <a:rPr lang="en-US" sz="4400" dirty="0" smtClean="0"/>
              <a:t>The Beginning and the End</a:t>
            </a:r>
          </a:p>
          <a:p>
            <a:pPr algn="ctr"/>
            <a:r>
              <a:rPr lang="en-US" sz="4400" dirty="0" smtClean="0"/>
              <a:t>The Son of God, King of Kings</a:t>
            </a:r>
          </a:p>
          <a:p>
            <a:pPr algn="ctr"/>
            <a:r>
              <a:rPr lang="en-US" sz="4400" dirty="0" smtClean="0"/>
              <a:t>Lord of Lords, He’s everything</a:t>
            </a:r>
          </a:p>
          <a:p>
            <a:pPr algn="ctr"/>
            <a:r>
              <a:rPr lang="en-US" sz="4400" dirty="0" smtClean="0"/>
              <a:t>Messiah, Jehovah</a:t>
            </a:r>
          </a:p>
          <a:p>
            <a:pPr algn="ctr"/>
            <a:r>
              <a:rPr lang="en-US" sz="4400" dirty="0" smtClean="0"/>
              <a:t>The Prince of Peace is He</a:t>
            </a:r>
          </a:p>
          <a:p>
            <a:pPr algn="ctr"/>
            <a:r>
              <a:rPr lang="en-US" sz="4400" dirty="0" smtClean="0"/>
              <a:t>The Son of Man, Seed of Abraham</a:t>
            </a:r>
          </a:p>
          <a:p>
            <a:pPr algn="ctr"/>
            <a:r>
              <a:rPr lang="en-US" sz="4400" dirty="0" smtClean="0"/>
              <a:t>Second Person of the Trinity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321268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162</Words>
  <Application>Microsoft Office PowerPoint</Application>
  <PresentationFormat>On-screen Show (16:10)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7</cp:revision>
  <dcterms:created xsi:type="dcterms:W3CDTF">2013-12-22T12:21:56Z</dcterms:created>
  <dcterms:modified xsi:type="dcterms:W3CDTF">2014-07-30T01:19:21Z</dcterms:modified>
</cp:coreProperties>
</file>