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8"/>
  </p:notesMasterIdLst>
  <p:sldIdLst>
    <p:sldId id="270" r:id="rId3"/>
    <p:sldId id="271" r:id="rId4"/>
    <p:sldId id="272" r:id="rId5"/>
    <p:sldId id="273" r:id="rId6"/>
    <p:sldId id="274" r:id="rId7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51017-8E20-4AB9-A476-7A96AF650D8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8E41A-3675-4F4D-83F2-640DB7EA0A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780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65BB-DDFF-4926-A930-6B99490F0C4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2007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67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99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971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18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18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1716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365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1516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354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998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9341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0864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2509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037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4486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98668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2147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538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37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47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213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964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44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34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30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27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27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27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287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15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32120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381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1" dirty="0">
                <a:solidFill>
                  <a:prstClr val="black"/>
                </a:solidFill>
              </a:rPr>
              <a:t>                      AMAZING GRACE </a:t>
            </a:r>
            <a:r>
              <a:rPr lang="en-US" sz="1200" dirty="0">
                <a:solidFill>
                  <a:prstClr val="black"/>
                </a:solidFill>
              </a:rPr>
              <a:t>Newton, </a:t>
            </a:r>
            <a:r>
              <a:rPr lang="en-US" sz="1200" dirty="0" err="1">
                <a:solidFill>
                  <a:prstClr val="black"/>
                </a:solidFill>
              </a:rPr>
              <a:t>Giglio</a:t>
            </a:r>
            <a:r>
              <a:rPr lang="en-US" sz="1200" dirty="0">
                <a:solidFill>
                  <a:prstClr val="black"/>
                </a:solidFill>
              </a:rPr>
              <a:t> ccli 22025</a:t>
            </a:r>
            <a:endParaRPr lang="en-US" sz="800" b="1" i="1" dirty="0">
              <a:solidFill>
                <a:prstClr val="black"/>
              </a:solidFill>
            </a:endParaRPr>
          </a:p>
          <a:p>
            <a:pPr algn="ctr"/>
            <a:endParaRPr lang="en-US" sz="800" b="1" dirty="0">
              <a:solidFill>
                <a:prstClr val="black"/>
              </a:solidFill>
            </a:endParaRPr>
          </a:p>
          <a:p>
            <a:pPr algn="ctr"/>
            <a:endParaRPr lang="en-US" sz="800" b="1" dirty="0">
              <a:solidFill>
                <a:prstClr val="black"/>
              </a:solidFill>
            </a:endParaRPr>
          </a:p>
          <a:p>
            <a:pPr algn="ctr"/>
            <a:endParaRPr lang="en-US" sz="800" b="1" dirty="0">
              <a:solidFill>
                <a:prstClr val="black"/>
              </a:solidFill>
            </a:endParaRPr>
          </a:p>
          <a:p>
            <a:pPr algn="ctr"/>
            <a:endParaRPr lang="en-US" sz="800" b="1" dirty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Amazing grace how sweet the sound 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that saved a wretch like me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I once was lost but now I'm found, 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was blind but now I see.</a:t>
            </a:r>
            <a:endParaRPr lang="en-US" sz="800" b="1" dirty="0">
              <a:solidFill>
                <a:prstClr val="black"/>
              </a:solidFill>
            </a:endParaRPr>
          </a:p>
          <a:p>
            <a:pPr algn="ctr"/>
            <a:r>
              <a:rPr lang="en-US" sz="800" b="1" dirty="0">
                <a:solidFill>
                  <a:prstClr val="black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84086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7630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solidFill>
                  <a:prstClr val="black"/>
                </a:solidFill>
              </a:rPr>
              <a:t>Twas</a:t>
            </a:r>
            <a:r>
              <a:rPr lang="en-US" sz="4000" b="1" dirty="0">
                <a:solidFill>
                  <a:prstClr val="black"/>
                </a:solidFill>
              </a:rPr>
              <a:t> grace that taught my heart to fear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And grace my fears relieved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How precious did that grace appear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The hour I first believed</a:t>
            </a:r>
          </a:p>
        </p:txBody>
      </p:sp>
    </p:spTree>
    <p:extLst>
      <p:ext uri="{BB962C8B-B14F-4D97-AF65-F5344CB8AC3E}">
        <p14:creationId xmlns:p14="http://schemas.microsoft.com/office/powerpoint/2010/main" xmlns="" val="321598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7630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The Lord has promised good to me 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His word my hope secures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He will my shield and portion be 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as long as life endures.</a:t>
            </a:r>
          </a:p>
        </p:txBody>
      </p:sp>
    </p:spTree>
    <p:extLst>
      <p:ext uri="{BB962C8B-B14F-4D97-AF65-F5344CB8AC3E}">
        <p14:creationId xmlns:p14="http://schemas.microsoft.com/office/powerpoint/2010/main" xmlns="" val="147207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43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When we’ve been there 10,000 years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Bright shining as the sun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We’ve no less days to sing God’s praise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Than when we first begun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Than when we first begun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Than when we first begun</a:t>
            </a:r>
          </a:p>
        </p:txBody>
      </p:sp>
    </p:spTree>
    <p:extLst>
      <p:ext uri="{BB962C8B-B14F-4D97-AF65-F5344CB8AC3E}">
        <p14:creationId xmlns:p14="http://schemas.microsoft.com/office/powerpoint/2010/main" xmlns="" val="223310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120</Words>
  <Application>Microsoft Office PowerPoint</Application>
  <PresentationFormat>On-screen Show (16:10)</PresentationFormat>
  <Paragraphs>25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21_Office Theme</vt:lpstr>
      <vt:lpstr>1_Office Theme</vt:lpstr>
      <vt:lpstr>Slide 1</vt:lpstr>
      <vt:lpstr>Slide 2</vt:lpstr>
      <vt:lpstr>Slide 3</vt:lpstr>
      <vt:lpstr>Slide 4</vt:lpstr>
      <vt:lpstr>Slide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6</cp:revision>
  <dcterms:created xsi:type="dcterms:W3CDTF">2014-07-20T12:56:24Z</dcterms:created>
  <dcterms:modified xsi:type="dcterms:W3CDTF">2014-07-29T23:28:50Z</dcterms:modified>
</cp:coreProperties>
</file>