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78" r:id="rId3"/>
    <p:sldId id="264" r:id="rId4"/>
    <p:sldId id="265" r:id="rId5"/>
    <p:sldId id="266" r:id="rId6"/>
    <p:sldId id="267" r:id="rId7"/>
    <p:sldId id="268" r:id="rId8"/>
    <p:sldId id="269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753" autoAdjust="0"/>
    <p:restoredTop sz="94660"/>
  </p:normalViewPr>
  <p:slideViewPr>
    <p:cSldViewPr>
      <p:cViewPr>
        <p:scale>
          <a:sx n="70" d="100"/>
          <a:sy n="70" d="100"/>
        </p:scale>
        <p:origin x="-1164" y="-18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18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82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27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8602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2078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835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933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395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9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712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8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111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9207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818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8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930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468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92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381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164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56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395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4CE16-C40F-430E-A692-4D1C24D845C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0E76-1BBE-4B01-9957-2F7D56D81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56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61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30478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8763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-38100"/>
            <a:ext cx="9144000" cy="2923877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prstClr val="black"/>
                </a:solidFill>
              </a:rPr>
              <a:t>                         “ARISE”  </a:t>
            </a:r>
            <a:r>
              <a:rPr lang="en-US" sz="1200" b="1" i="1" dirty="0">
                <a:solidFill>
                  <a:prstClr val="black"/>
                </a:solidFill>
              </a:rPr>
              <a:t>Paul </a:t>
            </a:r>
            <a:r>
              <a:rPr lang="en-US" sz="1200" b="1" i="1" dirty="0" err="1">
                <a:solidFill>
                  <a:prstClr val="black"/>
                </a:solidFill>
              </a:rPr>
              <a:t>Baloche</a:t>
            </a:r>
            <a:r>
              <a:rPr lang="en-US" sz="1200" b="1" i="1" dirty="0">
                <a:solidFill>
                  <a:prstClr val="black"/>
                </a:solidFill>
              </a:rPr>
              <a:t> ccli 4032337</a:t>
            </a:r>
            <a:endParaRPr lang="en-US" sz="1200" dirty="0">
              <a:solidFill>
                <a:prstClr val="black"/>
              </a:solidFill>
            </a:endParaRPr>
          </a:p>
          <a:p>
            <a:pPr algn="ctr"/>
            <a:r>
              <a:rPr lang="en-US" sz="800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One thing we ask of You,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One thing that we desire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That as we worship You,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Lord come and change our </a:t>
            </a:r>
            <a:r>
              <a:rPr lang="en-US" sz="3600" b="1" dirty="0" smtClean="0">
                <a:solidFill>
                  <a:prstClr val="black"/>
                </a:solidFill>
              </a:rPr>
              <a:t>lives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84003"/>
            <a:ext cx="9144000" cy="830997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Arise</a:t>
            </a:r>
            <a:r>
              <a:rPr lang="en-US" sz="4800" b="1" dirty="0">
                <a:solidFill>
                  <a:prstClr val="black"/>
                </a:solidFill>
              </a:rPr>
              <a:t>, Arise, Arise,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109060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8763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-114300"/>
            <a:ext cx="9144000" cy="2862322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take Your place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Be enthroned on our praise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King of kings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Holy God as we sing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Arise, Arise, Arise,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11911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4191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2431435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One thing we ask of You,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One thing that we desire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That as we worship You,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Lord come and change our </a:t>
            </a:r>
            <a:r>
              <a:rPr lang="en-US" sz="3600" b="1" dirty="0" smtClean="0">
                <a:solidFill>
                  <a:prstClr val="black"/>
                </a:solidFill>
              </a:rPr>
              <a:t>lives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38700"/>
            <a:ext cx="9144000" cy="892552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US" sz="4400" b="1" dirty="0" smtClean="0">
                <a:solidFill>
                  <a:prstClr val="black"/>
                </a:solidFill>
              </a:rPr>
              <a:t>Arise</a:t>
            </a:r>
            <a:r>
              <a:rPr lang="en-US" sz="4400" b="1" dirty="0">
                <a:solidFill>
                  <a:prstClr val="black"/>
                </a:solidFill>
              </a:rPr>
              <a:t>, Arise, Arise,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19554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8763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-114300"/>
            <a:ext cx="9144000" cy="2862322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take Your place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Be enthroned on our praise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King of kings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Holy God as we sing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Arise, Arise, Arise,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33334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8763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-38100"/>
            <a:ext cx="9144000" cy="2308324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We lift You up, We lift You up,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We lift You up on our praises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We lift You up, We lift You up,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We lift You up on our praises</a:t>
            </a:r>
          </a:p>
        </p:txBody>
      </p:sp>
    </p:spTree>
    <p:extLst>
      <p:ext uri="{BB962C8B-B14F-4D97-AF65-F5344CB8AC3E}">
        <p14:creationId xmlns:p14="http://schemas.microsoft.com/office/powerpoint/2010/main" xmlns="" val="40409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BD8EF"/>
            </a:gs>
            <a:gs pos="0">
              <a:schemeClr val="tx1"/>
            </a:gs>
            <a:gs pos="8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68"/>
          <a:stretch/>
        </p:blipFill>
        <p:spPr>
          <a:xfrm>
            <a:off x="0" y="876300"/>
            <a:ext cx="9144000" cy="52959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/>
          <p:cNvSpPr/>
          <p:nvPr/>
        </p:nvSpPr>
        <p:spPr>
          <a:xfrm>
            <a:off x="0" y="-114300"/>
            <a:ext cx="9144000" cy="2862322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take Your place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Be enthroned on our praise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 King of kings 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Holy God as we sing</a:t>
            </a:r>
          </a:p>
          <a:p>
            <a:pPr algn="ctr"/>
            <a:r>
              <a:rPr lang="en-US" sz="3600" b="1" dirty="0">
                <a:solidFill>
                  <a:prstClr val="black"/>
                </a:solidFill>
              </a:rPr>
              <a:t>Arise, Arise, Arise, Arise</a:t>
            </a:r>
          </a:p>
        </p:txBody>
      </p:sp>
    </p:spTree>
    <p:extLst>
      <p:ext uri="{BB962C8B-B14F-4D97-AF65-F5344CB8AC3E}">
        <p14:creationId xmlns:p14="http://schemas.microsoft.com/office/powerpoint/2010/main" xmlns="" val="21629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124</Words>
  <Application>Microsoft Office PowerPoint</Application>
  <PresentationFormat>On-screen Show (16:10)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4_Office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6</cp:revision>
  <dcterms:created xsi:type="dcterms:W3CDTF">2014-03-23T13:29:02Z</dcterms:created>
  <dcterms:modified xsi:type="dcterms:W3CDTF">2014-07-30T01:02:39Z</dcterms:modified>
</cp:coreProperties>
</file>