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66" r:id="rId4"/>
    <p:sldId id="267" r:id="rId5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139" autoAdjust="0"/>
    <p:restoredTop sz="94660"/>
  </p:normalViewPr>
  <p:slideViewPr>
    <p:cSldViewPr>
      <p:cViewPr varScale="1">
        <p:scale>
          <a:sx n="78" d="100"/>
          <a:sy n="78" d="100"/>
        </p:scale>
        <p:origin x="-870" y="-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4818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8570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4876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32085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4337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207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62950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83229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4574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09977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92680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B4E32-2507-4BD1-8C75-928ED64F62D5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B7220-42F5-4198-B9F3-75A16130BA4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4985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416838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GlowDiffused intensity="1"/>
                    </a14:imgEffect>
                  </a14:imgLayer>
                </a14:imgProps>
              </a:ext>
            </a:extLst>
          </a:blip>
          <a:srcRect/>
          <a:stretch>
            <a:fillRect l="5000" t="-13000" r="-14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190500"/>
            <a:ext cx="5797293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Away in a manger </a:t>
            </a:r>
          </a:p>
          <a:p>
            <a:r>
              <a:rPr lang="en-US" sz="4000" dirty="0"/>
              <a:t>N</a:t>
            </a:r>
            <a:r>
              <a:rPr lang="en-US" sz="4000" dirty="0" smtClean="0"/>
              <a:t>o crib for His bed</a:t>
            </a:r>
          </a:p>
          <a:p>
            <a:r>
              <a:rPr lang="en-US" sz="4000" dirty="0" smtClean="0"/>
              <a:t>The little Lord Jesus </a:t>
            </a:r>
          </a:p>
          <a:p>
            <a:r>
              <a:rPr lang="en-US" sz="4000" dirty="0"/>
              <a:t>L</a:t>
            </a:r>
            <a:r>
              <a:rPr lang="en-US" sz="4000" dirty="0" smtClean="0"/>
              <a:t>ay down His sweet head</a:t>
            </a:r>
          </a:p>
          <a:p>
            <a:r>
              <a:rPr lang="en-US" sz="4000" dirty="0" smtClean="0"/>
              <a:t>The stars in the sky </a:t>
            </a:r>
          </a:p>
          <a:p>
            <a:r>
              <a:rPr lang="en-US" sz="4000" dirty="0"/>
              <a:t>L</a:t>
            </a:r>
            <a:r>
              <a:rPr lang="en-US" sz="4000" dirty="0" smtClean="0"/>
              <a:t>ooked down where He lay</a:t>
            </a:r>
          </a:p>
          <a:p>
            <a:r>
              <a:rPr lang="en-US" sz="4000" dirty="0" smtClean="0"/>
              <a:t>The little Lord Jesus</a:t>
            </a:r>
          </a:p>
          <a:p>
            <a:r>
              <a:rPr lang="en-US" sz="4000" dirty="0"/>
              <a:t>A</a:t>
            </a:r>
            <a:r>
              <a:rPr lang="en-US" sz="4000" dirty="0" smtClean="0"/>
              <a:t>sleep on the hay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256592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GlowDiffused intensity="1"/>
                    </a14:imgEffect>
                  </a14:imgLayer>
                </a14:imgProps>
              </a:ext>
            </a:extLst>
          </a:blip>
          <a:srcRect/>
          <a:stretch>
            <a:fillRect l="5000" t="-13000" r="-14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0412" y="266700"/>
            <a:ext cx="5182188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The cattle are lowing</a:t>
            </a:r>
          </a:p>
          <a:p>
            <a:r>
              <a:rPr lang="en-US" sz="4000" dirty="0" smtClean="0"/>
              <a:t>The baby awakes</a:t>
            </a:r>
          </a:p>
          <a:p>
            <a:r>
              <a:rPr lang="en-US" sz="4000" dirty="0" smtClean="0"/>
              <a:t>But little Lord Jesus</a:t>
            </a:r>
          </a:p>
          <a:p>
            <a:r>
              <a:rPr lang="en-US" sz="4000" dirty="0"/>
              <a:t>N</a:t>
            </a:r>
            <a:r>
              <a:rPr lang="en-US" sz="4000" dirty="0" smtClean="0"/>
              <a:t>o crying He makes</a:t>
            </a:r>
          </a:p>
          <a:p>
            <a:r>
              <a:rPr lang="en-US" sz="4000" dirty="0" smtClean="0"/>
              <a:t>I love You Lord Jesus</a:t>
            </a:r>
          </a:p>
          <a:p>
            <a:r>
              <a:rPr lang="en-US" sz="4000" dirty="0" smtClean="0"/>
              <a:t>Look down from the sky</a:t>
            </a:r>
          </a:p>
          <a:p>
            <a:r>
              <a:rPr lang="en-US" sz="4000" dirty="0" smtClean="0"/>
              <a:t>And stay by my cradle</a:t>
            </a:r>
          </a:p>
          <a:p>
            <a:r>
              <a:rPr lang="en-US" sz="4000" dirty="0" smtClean="0"/>
              <a:t>Till morning is nigh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445794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artisticGlowDiffused intensity="1"/>
                    </a14:imgEffect>
                  </a14:imgLayer>
                </a14:imgProps>
              </a:ext>
            </a:extLst>
          </a:blip>
          <a:srcRect/>
          <a:stretch>
            <a:fillRect l="5000" t="-13000" r="-14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0412" y="266700"/>
            <a:ext cx="5507918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Be near me Lord Jesus</a:t>
            </a:r>
          </a:p>
          <a:p>
            <a:r>
              <a:rPr lang="en-US" sz="4000" dirty="0" smtClean="0"/>
              <a:t>I ask You to stay</a:t>
            </a:r>
          </a:p>
          <a:p>
            <a:r>
              <a:rPr lang="en-US" sz="4000" dirty="0" smtClean="0"/>
              <a:t>Close by me forever</a:t>
            </a:r>
          </a:p>
          <a:p>
            <a:r>
              <a:rPr lang="en-US" sz="4000" dirty="0" smtClean="0"/>
              <a:t>And love me I pray</a:t>
            </a:r>
          </a:p>
          <a:p>
            <a:r>
              <a:rPr lang="en-US" sz="4000" dirty="0" smtClean="0"/>
              <a:t>Bless all the dear children</a:t>
            </a:r>
          </a:p>
          <a:p>
            <a:r>
              <a:rPr lang="en-US" sz="4000" dirty="0" smtClean="0"/>
              <a:t>In Your tender care</a:t>
            </a:r>
          </a:p>
          <a:p>
            <a:r>
              <a:rPr lang="en-US" sz="4000" dirty="0" smtClean="0"/>
              <a:t>And fit us for heaven</a:t>
            </a:r>
          </a:p>
          <a:p>
            <a:r>
              <a:rPr lang="en-US" sz="4000" dirty="0" smtClean="0"/>
              <a:t>To live with You There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3491365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108</Words>
  <Application>Microsoft Office PowerPoint</Application>
  <PresentationFormat>On-screen Show (16:10)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</dc:creator>
  <cp:lastModifiedBy>Bruce</cp:lastModifiedBy>
  <cp:revision>10</cp:revision>
  <dcterms:created xsi:type="dcterms:W3CDTF">2013-12-24T20:20:16Z</dcterms:created>
  <dcterms:modified xsi:type="dcterms:W3CDTF">2014-07-30T01:14:56Z</dcterms:modified>
</cp:coreProperties>
</file>