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51017-8E20-4AB9-A476-7A96AF650D8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8E41A-3675-4F4D-83F2-640DB7EA0A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780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BD78-0180-49FD-9AA9-28337D85B720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3025-EB94-41AA-AAC8-6F26C9843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794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BD78-0180-49FD-9AA9-28337D85B720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3025-EB94-41AA-AAC8-6F26C9843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808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BD78-0180-49FD-9AA9-28337D85B720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3025-EB94-41AA-AAC8-6F26C9843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2098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644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1951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037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1475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7274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2868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7244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9191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25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BD78-0180-49FD-9AA9-28337D85B720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3025-EB94-41AA-AAC8-6F26C9843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0563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2298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07657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154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154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22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BD78-0180-49FD-9AA9-28337D85B720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3025-EB94-41AA-AAC8-6F26C9843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699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BD78-0180-49FD-9AA9-28337D85B720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3025-EB94-41AA-AAC8-6F26C9843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058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BD78-0180-49FD-9AA9-28337D85B720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3025-EB94-41AA-AAC8-6F26C9843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190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BD78-0180-49FD-9AA9-28337D85B720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3025-EB94-41AA-AAC8-6F26C9843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272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BD78-0180-49FD-9AA9-28337D85B720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3025-EB94-41AA-AAC8-6F26C9843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034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BD78-0180-49FD-9AA9-28337D85B720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3025-EB94-41AA-AAC8-6F26C9843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375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BD78-0180-49FD-9AA9-28337D85B720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3025-EB94-41AA-AAC8-6F26C9843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502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1BD78-0180-49FD-9AA9-28337D85B720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33025-EB94-41AA-AAC8-6F26C9843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359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2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248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2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660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52469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0956" y="38388"/>
            <a:ext cx="91440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prstClr val="black"/>
                </a:solidFill>
              </a:rPr>
              <a:t>“BEAUTIFUL ONE” </a:t>
            </a:r>
            <a:r>
              <a:rPr lang="en-US" sz="1200" dirty="0">
                <a:solidFill>
                  <a:prstClr val="black"/>
                </a:solidFill>
              </a:rPr>
              <a:t>Tim Hughes ccli 3915912</a:t>
            </a:r>
          </a:p>
          <a:p>
            <a:endParaRPr lang="en-US" sz="1000" dirty="0">
              <a:solidFill>
                <a:prstClr val="black"/>
              </a:solidFill>
            </a:endParaRPr>
          </a:p>
          <a:p>
            <a:r>
              <a:rPr lang="en-US" sz="3600" b="1" dirty="0">
                <a:solidFill>
                  <a:prstClr val="black"/>
                </a:solidFill>
              </a:rPr>
              <a:t>Wonderful so wonderful 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Is Your unfailing love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Your cross has spoken mercy over me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No eye has seen 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No ear has heard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No heart could fully know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How glorious 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How beautiful You are</a:t>
            </a:r>
          </a:p>
        </p:txBody>
      </p:sp>
    </p:spTree>
    <p:extLst>
      <p:ext uri="{BB962C8B-B14F-4D97-AF65-F5344CB8AC3E}">
        <p14:creationId xmlns:p14="http://schemas.microsoft.com/office/powerpoint/2010/main" xmlns="" val="75430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80010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Beautiful One I love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Beautiful One I adore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Beautiful One 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My soul must sing</a:t>
            </a:r>
          </a:p>
        </p:txBody>
      </p:sp>
    </p:spTree>
    <p:extLst>
      <p:ext uri="{BB962C8B-B14F-4D97-AF65-F5344CB8AC3E}">
        <p14:creationId xmlns:p14="http://schemas.microsoft.com/office/powerpoint/2010/main" xmlns="" val="356705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43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Powerful so powerful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glory fills the skies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mighty works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Displayed for all to see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The beauty of Your majesty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Awakes my heart to sing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How marvelous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How wonderful You are.</a:t>
            </a:r>
          </a:p>
        </p:txBody>
      </p:sp>
    </p:spTree>
    <p:extLst>
      <p:ext uri="{BB962C8B-B14F-4D97-AF65-F5344CB8AC3E}">
        <p14:creationId xmlns:p14="http://schemas.microsoft.com/office/powerpoint/2010/main" xmlns="" val="253182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80010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Beautiful One I love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Beautiful One I adore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Beautiful One 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My soul must sing</a:t>
            </a:r>
          </a:p>
        </p:txBody>
      </p:sp>
    </p:spTree>
    <p:extLst>
      <p:ext uri="{BB962C8B-B14F-4D97-AF65-F5344CB8AC3E}">
        <p14:creationId xmlns:p14="http://schemas.microsoft.com/office/powerpoint/2010/main" xmlns="" val="179606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8001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You opened my eyes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To Your wonders anew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 captured my heart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With this love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'Cause nothing on earth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Is as beautiful as You. </a:t>
            </a:r>
            <a:r>
              <a:rPr lang="en-US" sz="4000" b="1">
                <a:solidFill>
                  <a:prstClr val="black"/>
                </a:solidFill>
              </a:rPr>
              <a:t>(x2)</a:t>
            </a:r>
            <a:endParaRPr lang="en-US" sz="4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200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80010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Beautiful One I love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Beautiful One I adore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Beautiful One 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My soul must sing</a:t>
            </a:r>
          </a:p>
        </p:txBody>
      </p:sp>
    </p:spTree>
    <p:extLst>
      <p:ext uri="{BB962C8B-B14F-4D97-AF65-F5344CB8AC3E}">
        <p14:creationId xmlns:p14="http://schemas.microsoft.com/office/powerpoint/2010/main" xmlns="" val="265973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43</Words>
  <Application>Microsoft Office PowerPoint</Application>
  <PresentationFormat>On-screen Show (16:10)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22_Office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3</cp:revision>
  <dcterms:created xsi:type="dcterms:W3CDTF">2014-07-20T12:56:24Z</dcterms:created>
  <dcterms:modified xsi:type="dcterms:W3CDTF">2014-07-29T23:26:27Z</dcterms:modified>
</cp:coreProperties>
</file>