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5" r:id="rId5"/>
    <p:sldId id="266" r:id="rId6"/>
    <p:sldId id="267" r:id="rId7"/>
    <p:sldId id="268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5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470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895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546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101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509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015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392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068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473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782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466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004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321899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0"/>
            <a:ext cx="37212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prstClr val="white"/>
                </a:solidFill>
              </a:rPr>
              <a:t>Because He Lives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7868" y="876300"/>
            <a:ext cx="8379538" cy="4613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God sent His son they called Him Jesus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He came to love, heal and forgive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He bled and died to buy my pardon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An empty grave is there 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to prove my Savior lives</a:t>
            </a:r>
          </a:p>
        </p:txBody>
      </p:sp>
    </p:spTree>
    <p:extLst>
      <p:ext uri="{BB962C8B-B14F-4D97-AF65-F5344CB8AC3E}">
        <p14:creationId xmlns:p14="http://schemas.microsoft.com/office/powerpoint/2010/main" xmlns="" val="378644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9969" y="358319"/>
            <a:ext cx="807535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Because He lives I can face tomorrow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Because He lives all fear is gone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Because I know He holds the future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And live is worth the living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Just because He lives.</a:t>
            </a:r>
          </a:p>
        </p:txBody>
      </p:sp>
    </p:spTree>
    <p:extLst>
      <p:ext uri="{BB962C8B-B14F-4D97-AF65-F5344CB8AC3E}">
        <p14:creationId xmlns:p14="http://schemas.microsoft.com/office/powerpoint/2010/main" xmlns="" val="11633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1236" y="358319"/>
            <a:ext cx="823283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How sweet to hold our newborn baby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And feel the pride and joy He gives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But greater still the calm assurance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This child can face uncertain days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Because Christ lives.</a:t>
            </a:r>
          </a:p>
        </p:txBody>
      </p:sp>
    </p:spTree>
    <p:extLst>
      <p:ext uri="{BB962C8B-B14F-4D97-AF65-F5344CB8AC3E}">
        <p14:creationId xmlns:p14="http://schemas.microsoft.com/office/powerpoint/2010/main" xmlns="" val="285108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9969" y="358319"/>
            <a:ext cx="807535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Because He lives I can face tomorrow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Because He lives all fear is gone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Because I know He holds the future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And live is worth the living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Just because He lives.</a:t>
            </a:r>
          </a:p>
        </p:txBody>
      </p:sp>
    </p:spTree>
    <p:extLst>
      <p:ext uri="{BB962C8B-B14F-4D97-AF65-F5344CB8AC3E}">
        <p14:creationId xmlns:p14="http://schemas.microsoft.com/office/powerpoint/2010/main" xmlns="" val="40213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3575" y="358319"/>
            <a:ext cx="824815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And then one day I’ll cross that river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I’ll fight life’s final war with pain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And then as death gives way to </a:t>
            </a:r>
            <a:r>
              <a:rPr lang="en-US" sz="4000" b="1" dirty="0" err="1" smtClean="0">
                <a:solidFill>
                  <a:prstClr val="white"/>
                </a:solidFill>
              </a:rPr>
              <a:t>vict’ry</a:t>
            </a:r>
            <a:endParaRPr lang="en-US" sz="4000" b="1" dirty="0" smtClean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I’ll see the lights of glory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And I’ll know He reigns</a:t>
            </a:r>
          </a:p>
        </p:txBody>
      </p:sp>
    </p:spTree>
    <p:extLst>
      <p:ext uri="{BB962C8B-B14F-4D97-AF65-F5344CB8AC3E}">
        <p14:creationId xmlns:p14="http://schemas.microsoft.com/office/powerpoint/2010/main" xmlns="" val="13914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9969" y="358319"/>
            <a:ext cx="807535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Because He lives I can face tomorrow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Because He lives all fear is gone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Because I know He holds the future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And life is worth the living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prstClr val="white"/>
                </a:solidFill>
              </a:rPr>
              <a:t>Just because He lives.</a:t>
            </a:r>
          </a:p>
        </p:txBody>
      </p:sp>
    </p:spTree>
    <p:extLst>
      <p:ext uri="{BB962C8B-B14F-4D97-AF65-F5344CB8AC3E}">
        <p14:creationId xmlns:p14="http://schemas.microsoft.com/office/powerpoint/2010/main" xmlns="" val="361854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198</Words>
  <Application>Microsoft Office PowerPoint</Application>
  <PresentationFormat>On-screen Show (16:10)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Because He Lives Lord I Lift Your Name on High Mighty to Save Praise Adonia</dc:title>
  <dc:creator>Joe</dc:creator>
  <cp:lastModifiedBy>Bruce</cp:lastModifiedBy>
  <cp:revision>5</cp:revision>
  <dcterms:created xsi:type="dcterms:W3CDTF">2014-03-23T13:45:50Z</dcterms:created>
  <dcterms:modified xsi:type="dcterms:W3CDTF">2014-07-30T00:48:57Z</dcterms:modified>
</cp:coreProperties>
</file>