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3" r:id="rId3"/>
    <p:sldId id="264" r:id="rId4"/>
    <p:sldId id="265" r:id="rId5"/>
    <p:sldId id="266" r:id="rId6"/>
    <p:sldId id="267" r:id="rId7"/>
    <p:sldId id="268" r:id="rId8"/>
  </p:sldIdLst>
  <p:sldSz cx="9144000" cy="5715000" type="screen16x1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852" y="-84"/>
      </p:cViewPr>
      <p:guideLst>
        <p:guide orient="horz" pos="180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B135E-7B6B-4401-83C6-19E33415A94F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0935B-AD39-455E-B244-4397D9508EC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247008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B135E-7B6B-4401-83C6-19E33415A94F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0935B-AD39-455E-B244-4397D9508EC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289552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90500"/>
            <a:ext cx="2057400" cy="4064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90500"/>
            <a:ext cx="6019800" cy="4064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B135E-7B6B-4401-83C6-19E33415A94F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0935B-AD39-455E-B244-4397D9508EC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254629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B135E-7B6B-4401-83C6-19E33415A94F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0935B-AD39-455E-B244-4397D9508EC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310151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7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B135E-7B6B-4401-83C6-19E33415A94F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0935B-AD39-455E-B244-4397D9508EC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050916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11250"/>
            <a:ext cx="4038600" cy="3143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11250"/>
            <a:ext cx="4038600" cy="3143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B135E-7B6B-4401-83C6-19E33415A94F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0935B-AD39-455E-B244-4397D9508EC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201593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B135E-7B6B-4401-83C6-19E33415A94F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0935B-AD39-455E-B244-4397D9508EC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439269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B135E-7B6B-4401-83C6-19E33415A94F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0935B-AD39-455E-B244-4397D9508EC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10682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B135E-7B6B-4401-83C6-19E33415A94F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0935B-AD39-455E-B244-4397D9508EC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447382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B135E-7B6B-4401-83C6-19E33415A94F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0935B-AD39-455E-B244-4397D9508EC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578282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B135E-7B6B-4401-83C6-19E33415A94F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0935B-AD39-455E-B244-4397D9508EC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446633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33500"/>
            <a:ext cx="8229600" cy="37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7B135E-7B6B-4401-83C6-19E33415A94F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296959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20935B-AD39-455E-B244-4397D9508EC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800498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5715000"/>
          </a:xfrm>
        </p:spPr>
      </p:pic>
    </p:spTree>
    <p:extLst>
      <p:ext uri="{BB962C8B-B14F-4D97-AF65-F5344CB8AC3E}">
        <p14:creationId xmlns:p14="http://schemas.microsoft.com/office/powerpoint/2010/main" xmlns="" val="3218998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0000" b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667000" y="0"/>
            <a:ext cx="372127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solidFill>
                  <a:prstClr val="white"/>
                </a:solidFill>
              </a:rPr>
              <a:t>Because He Lives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37868" y="876300"/>
            <a:ext cx="8379538" cy="461357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4000" b="1" dirty="0" smtClean="0">
                <a:solidFill>
                  <a:prstClr val="white"/>
                </a:solidFill>
              </a:rPr>
              <a:t>God sent His son they called Him Jesus</a:t>
            </a:r>
          </a:p>
          <a:p>
            <a:pPr algn="ctr">
              <a:lnSpc>
                <a:spcPct val="150000"/>
              </a:lnSpc>
            </a:pPr>
            <a:r>
              <a:rPr lang="en-US" sz="4000" b="1" dirty="0" smtClean="0">
                <a:solidFill>
                  <a:prstClr val="white"/>
                </a:solidFill>
              </a:rPr>
              <a:t>He came to love, heal and forgive</a:t>
            </a:r>
          </a:p>
          <a:p>
            <a:pPr algn="ctr">
              <a:lnSpc>
                <a:spcPct val="150000"/>
              </a:lnSpc>
            </a:pPr>
            <a:r>
              <a:rPr lang="en-US" sz="4000" b="1" dirty="0" smtClean="0">
                <a:solidFill>
                  <a:prstClr val="white"/>
                </a:solidFill>
              </a:rPr>
              <a:t>He bled and died to buy my pardon</a:t>
            </a:r>
          </a:p>
          <a:p>
            <a:pPr algn="ctr">
              <a:lnSpc>
                <a:spcPct val="150000"/>
              </a:lnSpc>
            </a:pPr>
            <a:r>
              <a:rPr lang="en-US" sz="4000" b="1" dirty="0" smtClean="0">
                <a:solidFill>
                  <a:prstClr val="white"/>
                </a:solidFill>
              </a:rPr>
              <a:t>An empty grave is there </a:t>
            </a:r>
          </a:p>
          <a:p>
            <a:pPr algn="ctr">
              <a:lnSpc>
                <a:spcPct val="150000"/>
              </a:lnSpc>
            </a:pPr>
            <a:r>
              <a:rPr lang="en-US" sz="4000" b="1" dirty="0" smtClean="0">
                <a:solidFill>
                  <a:prstClr val="white"/>
                </a:solidFill>
              </a:rPr>
              <a:t>to prove my Savior lives</a:t>
            </a:r>
          </a:p>
        </p:txBody>
      </p:sp>
    </p:spTree>
    <p:extLst>
      <p:ext uri="{BB962C8B-B14F-4D97-AF65-F5344CB8AC3E}">
        <p14:creationId xmlns:p14="http://schemas.microsoft.com/office/powerpoint/2010/main" xmlns="" val="3786442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0000" b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89969" y="358319"/>
            <a:ext cx="8075351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4000" b="1" dirty="0" smtClean="0">
                <a:solidFill>
                  <a:prstClr val="white"/>
                </a:solidFill>
              </a:rPr>
              <a:t>Because He lives I can face tomorrow</a:t>
            </a:r>
          </a:p>
          <a:p>
            <a:pPr algn="ctr">
              <a:lnSpc>
                <a:spcPct val="150000"/>
              </a:lnSpc>
            </a:pPr>
            <a:r>
              <a:rPr lang="en-US" sz="4000" b="1" dirty="0" smtClean="0">
                <a:solidFill>
                  <a:prstClr val="white"/>
                </a:solidFill>
              </a:rPr>
              <a:t>Because He lives all fear is gone</a:t>
            </a:r>
          </a:p>
          <a:p>
            <a:pPr algn="ctr">
              <a:lnSpc>
                <a:spcPct val="150000"/>
              </a:lnSpc>
            </a:pPr>
            <a:r>
              <a:rPr lang="en-US" sz="4000" b="1" dirty="0" smtClean="0">
                <a:solidFill>
                  <a:prstClr val="white"/>
                </a:solidFill>
              </a:rPr>
              <a:t>Because I know He holds the future</a:t>
            </a:r>
          </a:p>
          <a:p>
            <a:pPr algn="ctr">
              <a:lnSpc>
                <a:spcPct val="150000"/>
              </a:lnSpc>
            </a:pPr>
            <a:r>
              <a:rPr lang="en-US" sz="4000" b="1" dirty="0" smtClean="0">
                <a:solidFill>
                  <a:prstClr val="white"/>
                </a:solidFill>
              </a:rPr>
              <a:t>And live is worth the living</a:t>
            </a:r>
          </a:p>
          <a:p>
            <a:pPr algn="ctr">
              <a:lnSpc>
                <a:spcPct val="150000"/>
              </a:lnSpc>
            </a:pPr>
            <a:r>
              <a:rPr lang="en-US" sz="4000" b="1" dirty="0" smtClean="0">
                <a:solidFill>
                  <a:prstClr val="white"/>
                </a:solidFill>
              </a:rPr>
              <a:t>Just because He lives.</a:t>
            </a:r>
          </a:p>
        </p:txBody>
      </p:sp>
    </p:spTree>
    <p:extLst>
      <p:ext uri="{BB962C8B-B14F-4D97-AF65-F5344CB8AC3E}">
        <p14:creationId xmlns:p14="http://schemas.microsoft.com/office/powerpoint/2010/main" xmlns="" val="1163318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0000" b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11236" y="358319"/>
            <a:ext cx="8232831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4000" b="1" dirty="0" smtClean="0">
                <a:solidFill>
                  <a:prstClr val="white"/>
                </a:solidFill>
              </a:rPr>
              <a:t>How sweet to hold our newborn baby</a:t>
            </a:r>
          </a:p>
          <a:p>
            <a:pPr algn="ctr">
              <a:lnSpc>
                <a:spcPct val="150000"/>
              </a:lnSpc>
            </a:pPr>
            <a:r>
              <a:rPr lang="en-US" sz="4000" b="1" dirty="0" smtClean="0">
                <a:solidFill>
                  <a:prstClr val="white"/>
                </a:solidFill>
              </a:rPr>
              <a:t>And feel the pride and joy He gives</a:t>
            </a:r>
          </a:p>
          <a:p>
            <a:pPr algn="ctr">
              <a:lnSpc>
                <a:spcPct val="150000"/>
              </a:lnSpc>
            </a:pPr>
            <a:r>
              <a:rPr lang="en-US" sz="4000" b="1" dirty="0" smtClean="0">
                <a:solidFill>
                  <a:prstClr val="white"/>
                </a:solidFill>
              </a:rPr>
              <a:t>But greater still the calm assurance</a:t>
            </a:r>
          </a:p>
          <a:p>
            <a:pPr algn="ctr">
              <a:lnSpc>
                <a:spcPct val="150000"/>
              </a:lnSpc>
            </a:pPr>
            <a:r>
              <a:rPr lang="en-US" sz="4000" b="1" dirty="0" smtClean="0">
                <a:solidFill>
                  <a:prstClr val="white"/>
                </a:solidFill>
              </a:rPr>
              <a:t>This child can face uncertain days</a:t>
            </a:r>
          </a:p>
          <a:p>
            <a:pPr algn="ctr">
              <a:lnSpc>
                <a:spcPct val="150000"/>
              </a:lnSpc>
            </a:pPr>
            <a:r>
              <a:rPr lang="en-US" sz="4000" b="1" dirty="0" smtClean="0">
                <a:solidFill>
                  <a:prstClr val="white"/>
                </a:solidFill>
              </a:rPr>
              <a:t>Because Christ lives.</a:t>
            </a:r>
          </a:p>
        </p:txBody>
      </p:sp>
    </p:spTree>
    <p:extLst>
      <p:ext uri="{BB962C8B-B14F-4D97-AF65-F5344CB8AC3E}">
        <p14:creationId xmlns:p14="http://schemas.microsoft.com/office/powerpoint/2010/main" xmlns="" val="2851087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0000" b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89969" y="358319"/>
            <a:ext cx="8075351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4000" b="1" dirty="0" smtClean="0">
                <a:solidFill>
                  <a:prstClr val="white"/>
                </a:solidFill>
              </a:rPr>
              <a:t>Because He lives I can face tomorrow</a:t>
            </a:r>
          </a:p>
          <a:p>
            <a:pPr algn="ctr">
              <a:lnSpc>
                <a:spcPct val="150000"/>
              </a:lnSpc>
            </a:pPr>
            <a:r>
              <a:rPr lang="en-US" sz="4000" b="1" dirty="0" smtClean="0">
                <a:solidFill>
                  <a:prstClr val="white"/>
                </a:solidFill>
              </a:rPr>
              <a:t>Because He lives all fear is gone</a:t>
            </a:r>
          </a:p>
          <a:p>
            <a:pPr algn="ctr">
              <a:lnSpc>
                <a:spcPct val="150000"/>
              </a:lnSpc>
            </a:pPr>
            <a:r>
              <a:rPr lang="en-US" sz="4000" b="1" dirty="0" smtClean="0">
                <a:solidFill>
                  <a:prstClr val="white"/>
                </a:solidFill>
              </a:rPr>
              <a:t>Because I know He holds the future</a:t>
            </a:r>
          </a:p>
          <a:p>
            <a:pPr algn="ctr">
              <a:lnSpc>
                <a:spcPct val="150000"/>
              </a:lnSpc>
            </a:pPr>
            <a:r>
              <a:rPr lang="en-US" sz="4000" b="1" dirty="0" smtClean="0">
                <a:solidFill>
                  <a:prstClr val="white"/>
                </a:solidFill>
              </a:rPr>
              <a:t>And live is worth the living</a:t>
            </a:r>
          </a:p>
          <a:p>
            <a:pPr algn="ctr">
              <a:lnSpc>
                <a:spcPct val="150000"/>
              </a:lnSpc>
            </a:pPr>
            <a:r>
              <a:rPr lang="en-US" sz="4000" b="1" dirty="0" smtClean="0">
                <a:solidFill>
                  <a:prstClr val="white"/>
                </a:solidFill>
              </a:rPr>
              <a:t>Just because He lives.</a:t>
            </a:r>
          </a:p>
        </p:txBody>
      </p:sp>
    </p:spTree>
    <p:extLst>
      <p:ext uri="{BB962C8B-B14F-4D97-AF65-F5344CB8AC3E}">
        <p14:creationId xmlns:p14="http://schemas.microsoft.com/office/powerpoint/2010/main" xmlns="" val="4021322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0000" b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03575" y="358319"/>
            <a:ext cx="8248155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4000" b="1" dirty="0" smtClean="0">
                <a:solidFill>
                  <a:prstClr val="white"/>
                </a:solidFill>
              </a:rPr>
              <a:t>And then one day I’ll cross that river</a:t>
            </a:r>
          </a:p>
          <a:p>
            <a:pPr algn="ctr">
              <a:lnSpc>
                <a:spcPct val="150000"/>
              </a:lnSpc>
            </a:pPr>
            <a:r>
              <a:rPr lang="en-US" sz="4000" b="1" dirty="0" smtClean="0">
                <a:solidFill>
                  <a:prstClr val="white"/>
                </a:solidFill>
              </a:rPr>
              <a:t>I’ll fight life’s final war with pain</a:t>
            </a:r>
          </a:p>
          <a:p>
            <a:pPr algn="ctr">
              <a:lnSpc>
                <a:spcPct val="150000"/>
              </a:lnSpc>
            </a:pPr>
            <a:r>
              <a:rPr lang="en-US" sz="4000" b="1" dirty="0" smtClean="0">
                <a:solidFill>
                  <a:prstClr val="white"/>
                </a:solidFill>
              </a:rPr>
              <a:t>And then as death gives way to </a:t>
            </a:r>
            <a:r>
              <a:rPr lang="en-US" sz="4000" b="1" dirty="0" err="1" smtClean="0">
                <a:solidFill>
                  <a:prstClr val="white"/>
                </a:solidFill>
              </a:rPr>
              <a:t>vict’ry</a:t>
            </a:r>
            <a:endParaRPr lang="en-US" sz="4000" b="1" dirty="0" smtClean="0">
              <a:solidFill>
                <a:prstClr val="white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en-US" sz="4000" b="1" dirty="0" smtClean="0">
                <a:solidFill>
                  <a:prstClr val="white"/>
                </a:solidFill>
              </a:rPr>
              <a:t>I’ll see the lights of glory</a:t>
            </a:r>
          </a:p>
          <a:p>
            <a:pPr algn="ctr">
              <a:lnSpc>
                <a:spcPct val="150000"/>
              </a:lnSpc>
            </a:pPr>
            <a:r>
              <a:rPr lang="en-US" sz="4000" b="1" dirty="0" smtClean="0">
                <a:solidFill>
                  <a:prstClr val="white"/>
                </a:solidFill>
              </a:rPr>
              <a:t>And I’ll know He reigns</a:t>
            </a:r>
          </a:p>
        </p:txBody>
      </p:sp>
    </p:spTree>
    <p:extLst>
      <p:ext uri="{BB962C8B-B14F-4D97-AF65-F5344CB8AC3E}">
        <p14:creationId xmlns:p14="http://schemas.microsoft.com/office/powerpoint/2010/main" xmlns="" val="1391414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0000" b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89969" y="358319"/>
            <a:ext cx="8075351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4000" b="1" dirty="0" smtClean="0">
                <a:solidFill>
                  <a:prstClr val="white"/>
                </a:solidFill>
              </a:rPr>
              <a:t>Because He lives I can face tomorrow</a:t>
            </a:r>
          </a:p>
          <a:p>
            <a:pPr algn="ctr">
              <a:lnSpc>
                <a:spcPct val="150000"/>
              </a:lnSpc>
            </a:pPr>
            <a:r>
              <a:rPr lang="en-US" sz="4000" b="1" dirty="0" smtClean="0">
                <a:solidFill>
                  <a:prstClr val="white"/>
                </a:solidFill>
              </a:rPr>
              <a:t>Because He lives all fear is gone</a:t>
            </a:r>
          </a:p>
          <a:p>
            <a:pPr algn="ctr">
              <a:lnSpc>
                <a:spcPct val="150000"/>
              </a:lnSpc>
            </a:pPr>
            <a:r>
              <a:rPr lang="en-US" sz="4000" b="1" dirty="0" smtClean="0">
                <a:solidFill>
                  <a:prstClr val="white"/>
                </a:solidFill>
              </a:rPr>
              <a:t>Because I know He holds the future</a:t>
            </a:r>
          </a:p>
          <a:p>
            <a:pPr algn="ctr">
              <a:lnSpc>
                <a:spcPct val="150000"/>
              </a:lnSpc>
            </a:pPr>
            <a:r>
              <a:rPr lang="en-US" sz="4000" b="1" dirty="0" smtClean="0">
                <a:solidFill>
                  <a:prstClr val="white"/>
                </a:solidFill>
              </a:rPr>
              <a:t>And life is worth the living</a:t>
            </a:r>
          </a:p>
          <a:p>
            <a:pPr algn="ctr">
              <a:lnSpc>
                <a:spcPct val="150000"/>
              </a:lnSpc>
            </a:pPr>
            <a:r>
              <a:rPr lang="en-US" sz="4000" b="1" dirty="0" smtClean="0">
                <a:solidFill>
                  <a:prstClr val="white"/>
                </a:solidFill>
              </a:rPr>
              <a:t>Just because He lives.</a:t>
            </a:r>
          </a:p>
        </p:txBody>
      </p:sp>
    </p:spTree>
    <p:extLst>
      <p:ext uri="{BB962C8B-B14F-4D97-AF65-F5344CB8AC3E}">
        <p14:creationId xmlns:p14="http://schemas.microsoft.com/office/powerpoint/2010/main" xmlns="" val="3618543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198</Words>
  <Application>Microsoft Office PowerPoint</Application>
  <PresentationFormat>On-screen Show (16:10)</PresentationFormat>
  <Paragraphs>31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Because He Lives Lord I Lift Your Name on High Mighty to Save Praise Adonia</dc:title>
  <dc:creator>Joe</dc:creator>
  <cp:lastModifiedBy>Bruce</cp:lastModifiedBy>
  <cp:revision>5</cp:revision>
  <dcterms:created xsi:type="dcterms:W3CDTF">2014-03-23T13:45:50Z</dcterms:created>
  <dcterms:modified xsi:type="dcterms:W3CDTF">2014-07-30T00:48:57Z</dcterms:modified>
</cp:coreProperties>
</file>