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notesMasterIdLst>
    <p:notesMasterId r:id="rId9"/>
  </p:notesMasterIdLst>
  <p:sldIdLst>
    <p:sldId id="278" r:id="rId3"/>
    <p:sldId id="279" r:id="rId4"/>
    <p:sldId id="280" r:id="rId5"/>
    <p:sldId id="281" r:id="rId6"/>
    <p:sldId id="282" r:id="rId7"/>
    <p:sldId id="283" r:id="rId8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852" y="-78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51017-8E20-4AB9-A476-7A96AF650D8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8E41A-3675-4F4D-83F2-640DB7EA0A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780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67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994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9715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18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18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1716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4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1510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6886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3468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5602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1253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01671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52503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964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4486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96489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2937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387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372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547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213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964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448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534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9309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27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27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27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287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4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8B685-3321-472B-B7C0-EC17C6FEE17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4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4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6E190-3933-4068-B357-16E3917C936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1411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388675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12"/>
          <a:stretch/>
        </p:blipFill>
        <p:spPr>
          <a:xfrm>
            <a:off x="0" y="2899162"/>
            <a:ext cx="9144000" cy="46577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113951"/>
            <a:ext cx="91440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u="sng" dirty="0">
                <a:solidFill>
                  <a:prstClr val="white"/>
                </a:solidFill>
              </a:rPr>
              <a:t>Communion</a:t>
            </a:r>
            <a:r>
              <a:rPr lang="en-US" sz="4000" dirty="0">
                <a:solidFill>
                  <a:prstClr val="white"/>
                </a:solidFill>
              </a:rPr>
              <a:t> </a:t>
            </a:r>
          </a:p>
          <a:p>
            <a:pPr algn="ctr"/>
            <a:r>
              <a:rPr lang="en-US" sz="1200" dirty="0">
                <a:solidFill>
                  <a:prstClr val="white"/>
                </a:solidFill>
              </a:rPr>
              <a:t>Powell, Avery, Carr, Anderson, Lee ccli </a:t>
            </a:r>
            <a:endParaRPr lang="en-US" sz="1600" u="sng" dirty="0">
              <a:solidFill>
                <a:prstClr val="white"/>
              </a:solidFill>
            </a:endParaRPr>
          </a:p>
          <a:p>
            <a:pPr algn="ctr"/>
            <a:endParaRPr lang="en-US" sz="1600" dirty="0">
              <a:solidFill>
                <a:prstClr val="white"/>
              </a:solidFill>
            </a:endParaRPr>
          </a:p>
          <a:p>
            <a:pPr algn="ctr"/>
            <a:r>
              <a:rPr lang="en-US" sz="3800" dirty="0">
                <a:solidFill>
                  <a:prstClr val="white"/>
                </a:solidFill>
              </a:rPr>
              <a:t>This is the body,  This is the blood</a:t>
            </a:r>
          </a:p>
          <a:p>
            <a:pPr algn="ctr"/>
            <a:r>
              <a:rPr lang="en-US" sz="3800" dirty="0">
                <a:solidFill>
                  <a:prstClr val="white"/>
                </a:solidFill>
              </a:rPr>
              <a:t>Broken and poured out,  For all of us</a:t>
            </a:r>
          </a:p>
          <a:p>
            <a:pPr algn="ctr"/>
            <a:r>
              <a:rPr lang="en-US" sz="3800" dirty="0">
                <a:solidFill>
                  <a:prstClr val="white"/>
                </a:solidFill>
              </a:rPr>
              <a:t>And In this communion,</a:t>
            </a:r>
          </a:p>
          <a:p>
            <a:pPr algn="ctr"/>
            <a:r>
              <a:rPr lang="en-US" sz="3800" dirty="0">
                <a:solidFill>
                  <a:prstClr val="white"/>
                </a:solidFill>
              </a:rPr>
              <a:t>We share in His love</a:t>
            </a:r>
          </a:p>
          <a:p>
            <a:pPr algn="ctr"/>
            <a:r>
              <a:rPr lang="en-US" sz="3800" dirty="0">
                <a:solidFill>
                  <a:prstClr val="white"/>
                </a:solidFill>
              </a:rPr>
              <a:t>This is the body,  This is the blood</a:t>
            </a:r>
          </a:p>
        </p:txBody>
      </p:sp>
    </p:spTree>
    <p:extLst>
      <p:ext uri="{BB962C8B-B14F-4D97-AF65-F5344CB8AC3E}">
        <p14:creationId xmlns:p14="http://schemas.microsoft.com/office/powerpoint/2010/main" xmlns="" val="404644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12"/>
          <a:stretch/>
        </p:blipFill>
        <p:spPr>
          <a:xfrm>
            <a:off x="0" y="2899162"/>
            <a:ext cx="9144000" cy="46577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509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prstClr val="white"/>
                </a:solidFill>
              </a:rPr>
              <a:t>I will remember </a:t>
            </a:r>
            <a:r>
              <a:rPr lang="en-US" sz="4000" dirty="0" err="1">
                <a:solidFill>
                  <a:prstClr val="white"/>
                </a:solidFill>
              </a:rPr>
              <a:t>ev'rything</a:t>
            </a:r>
            <a:r>
              <a:rPr lang="en-US" sz="4000" dirty="0">
                <a:solidFill>
                  <a:prstClr val="white"/>
                </a:solidFill>
              </a:rPr>
              <a:t> Lord,  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That You've done for me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I won't take for granted the sacrifice,  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That set me free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I hunger and thirst for Your love,  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Come fill me today</a:t>
            </a:r>
          </a:p>
        </p:txBody>
      </p:sp>
    </p:spTree>
    <p:extLst>
      <p:ext uri="{BB962C8B-B14F-4D97-AF65-F5344CB8AC3E}">
        <p14:creationId xmlns:p14="http://schemas.microsoft.com/office/powerpoint/2010/main" xmlns="" val="288909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12"/>
          <a:stretch/>
        </p:blipFill>
        <p:spPr>
          <a:xfrm>
            <a:off x="0" y="2899162"/>
            <a:ext cx="9144000" cy="46577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190497"/>
            <a:ext cx="91440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600" u="sng" dirty="0">
              <a:solidFill>
                <a:prstClr val="white"/>
              </a:solidFill>
            </a:endParaRPr>
          </a:p>
          <a:p>
            <a:pPr algn="ctr"/>
            <a:endParaRPr lang="en-US" sz="1600" dirty="0">
              <a:solidFill>
                <a:prstClr val="white"/>
              </a:solidFill>
            </a:endParaRP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This is the body,  This is the blood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Broken and poured out,  For all of us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And In this communion,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We share in His love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This is the body,  This is the blood</a:t>
            </a:r>
          </a:p>
        </p:txBody>
      </p:sp>
    </p:spTree>
    <p:extLst>
      <p:ext uri="{BB962C8B-B14F-4D97-AF65-F5344CB8AC3E}">
        <p14:creationId xmlns:p14="http://schemas.microsoft.com/office/powerpoint/2010/main" xmlns="" val="6056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12"/>
          <a:stretch/>
        </p:blipFill>
        <p:spPr>
          <a:xfrm>
            <a:off x="0" y="2899162"/>
            <a:ext cx="9144000" cy="46577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35003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prstClr val="white"/>
                </a:solidFill>
              </a:rPr>
              <a:t>We hunger and thirst for Your love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And Your righteousness.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We long for Your presence here Lord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Be with us again.</a:t>
            </a:r>
          </a:p>
        </p:txBody>
      </p:sp>
    </p:spTree>
    <p:extLst>
      <p:ext uri="{BB962C8B-B14F-4D97-AF65-F5344CB8AC3E}">
        <p14:creationId xmlns:p14="http://schemas.microsoft.com/office/powerpoint/2010/main" xmlns="" val="301783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12"/>
          <a:stretch/>
        </p:blipFill>
        <p:spPr>
          <a:xfrm>
            <a:off x="0" y="2899162"/>
            <a:ext cx="9144000" cy="465772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190497"/>
            <a:ext cx="91440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600" u="sng" dirty="0">
              <a:solidFill>
                <a:prstClr val="white"/>
              </a:solidFill>
            </a:endParaRPr>
          </a:p>
          <a:p>
            <a:pPr algn="ctr"/>
            <a:endParaRPr lang="en-US" sz="1600" dirty="0">
              <a:solidFill>
                <a:prstClr val="white"/>
              </a:solidFill>
            </a:endParaRP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This is the body,  This is the blood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Broken and poured out,  For all of us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And In this communion,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We share in His love</a:t>
            </a:r>
          </a:p>
          <a:p>
            <a:pPr algn="ctr"/>
            <a:r>
              <a:rPr lang="en-US" sz="4000" dirty="0">
                <a:solidFill>
                  <a:prstClr val="white"/>
                </a:solidFill>
              </a:rPr>
              <a:t>This is the body,  This is the blood</a:t>
            </a:r>
          </a:p>
        </p:txBody>
      </p:sp>
    </p:spTree>
    <p:extLst>
      <p:ext uri="{BB962C8B-B14F-4D97-AF65-F5344CB8AC3E}">
        <p14:creationId xmlns:p14="http://schemas.microsoft.com/office/powerpoint/2010/main" xmlns="" val="120806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55</Words>
  <Application>Microsoft Office PowerPoint</Application>
  <PresentationFormat>On-screen Show (16:10)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21_Office Theme</vt:lpstr>
      <vt:lpstr>7_Office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Bruce</cp:lastModifiedBy>
  <cp:revision>8</cp:revision>
  <dcterms:created xsi:type="dcterms:W3CDTF">2014-07-20T12:56:24Z</dcterms:created>
  <dcterms:modified xsi:type="dcterms:W3CDTF">2014-07-29T23:30:53Z</dcterms:modified>
</cp:coreProperties>
</file>