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61" r:id="rId4"/>
    <p:sldId id="262" r:id="rId5"/>
    <p:sldId id="263" r:id="rId6"/>
    <p:sldId id="264" r:id="rId7"/>
    <p:sldId id="265" r:id="rId8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9512" autoAdjust="0"/>
    <p:restoredTop sz="94660"/>
  </p:normalViewPr>
  <p:slideViewPr>
    <p:cSldViewPr>
      <p:cViewPr varScale="1">
        <p:scale>
          <a:sx n="78" d="100"/>
          <a:sy n="78" d="100"/>
        </p:scale>
        <p:origin x="-1086" y="-8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E9406-3BF7-405D-AC26-CCA986ED1F85}" type="datetimeFigureOut">
              <a:rPr lang="en-US" smtClean="0"/>
              <a:pPr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14F2-6053-4978-881F-78E31DAF64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9098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E9406-3BF7-405D-AC26-CCA986ED1F85}" type="datetimeFigureOut">
              <a:rPr lang="en-US" smtClean="0"/>
              <a:pPr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14F2-6053-4978-881F-78E31DAF64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5225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E9406-3BF7-405D-AC26-CCA986ED1F85}" type="datetimeFigureOut">
              <a:rPr lang="en-US" smtClean="0"/>
              <a:pPr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14F2-6053-4978-881F-78E31DAF64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1901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72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D9B64-3C38-406E-B72C-2142AD93B4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626C-7EF0-4801-9B08-461B1FDD31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6875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D9B64-3C38-406E-B72C-2142AD93B4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626C-7EF0-4801-9B08-461B1FDD31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2080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D9B64-3C38-406E-B72C-2142AD93B4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626C-7EF0-4801-9B08-461B1FDD31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4173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D9B64-3C38-406E-B72C-2142AD93B4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626C-7EF0-4801-9B08-461B1FDD31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4538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D9B64-3C38-406E-B72C-2142AD93B4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626C-7EF0-4801-9B08-461B1FDD31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70098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D9B64-3C38-406E-B72C-2142AD93B4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626C-7EF0-4801-9B08-461B1FDD31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8906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D9B64-3C38-406E-B72C-2142AD93B4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626C-7EF0-4801-9B08-461B1FDD31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22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D9B64-3C38-406E-B72C-2142AD93B4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626C-7EF0-4801-9B08-461B1FDD31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6507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E9406-3BF7-405D-AC26-CCA986ED1F85}" type="datetimeFigureOut">
              <a:rPr lang="en-US" smtClean="0"/>
              <a:pPr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14F2-6053-4978-881F-78E31DAF64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03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D9B64-3C38-406E-B72C-2142AD93B4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626C-7EF0-4801-9B08-461B1FDD31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09627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D9B64-3C38-406E-B72C-2142AD93B4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626C-7EF0-4801-9B08-461B1FDD31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24427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923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923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D9B64-3C38-406E-B72C-2142AD93B4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626C-7EF0-4801-9B08-461B1FDD31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3821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E9406-3BF7-405D-AC26-CCA986ED1F85}" type="datetimeFigureOut">
              <a:rPr lang="en-US" smtClean="0"/>
              <a:pPr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14F2-6053-4978-881F-78E31DAF64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7840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E9406-3BF7-405D-AC26-CCA986ED1F85}" type="datetimeFigureOut">
              <a:rPr lang="en-US" smtClean="0"/>
              <a:pPr/>
              <a:t>7/29/2014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14F2-6053-4978-881F-78E31DAF64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9353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E9406-3BF7-405D-AC26-CCA986ED1F85}" type="datetimeFigureOut">
              <a:rPr lang="en-US" smtClean="0"/>
              <a:pPr/>
              <a:t>7/29/2014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14F2-6053-4978-881F-78E31DAF64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5847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E9406-3BF7-405D-AC26-CCA986ED1F85}" type="datetimeFigureOut">
              <a:rPr lang="en-US" smtClean="0"/>
              <a:pPr/>
              <a:t>7/29/2014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14F2-6053-4978-881F-78E31DAF64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6501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E9406-3BF7-405D-AC26-CCA986ED1F85}" type="datetimeFigureOut">
              <a:rPr lang="en-US" smtClean="0"/>
              <a:pPr/>
              <a:t>7/29/2014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14F2-6053-4978-881F-78E31DAF64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2393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E9406-3BF7-405D-AC26-CCA986ED1F85}" type="datetimeFigureOut">
              <a:rPr lang="en-US" smtClean="0"/>
              <a:pPr/>
              <a:t>7/29/2014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14F2-6053-4978-881F-78E31DAF64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9964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E9406-3BF7-405D-AC26-CCA986ED1F85}" type="datetimeFigureOut">
              <a:rPr lang="en-US" smtClean="0"/>
              <a:pPr/>
              <a:t>7/29/2014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14F2-6053-4978-881F-78E31DAF64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4132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E9406-3BF7-405D-AC26-CCA986ED1F85}" type="datetimeFigureOut">
              <a:rPr lang="en-US" smtClean="0"/>
              <a:pPr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214F2-6053-4978-881F-78E31DAF64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4316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733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D9B64-3C38-406E-B72C-2142AD93B4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733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733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3626C-7EF0-4801-9B08-461B1FDD31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9383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</p:spPr>
      </p:pic>
    </p:spTree>
    <p:extLst>
      <p:ext uri="{BB962C8B-B14F-4D97-AF65-F5344CB8AC3E}">
        <p14:creationId xmlns:p14="http://schemas.microsoft.com/office/powerpoint/2010/main" xmlns="" val="153467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4004"/>
            <a:ext cx="9144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prstClr val="white"/>
                </a:solidFill>
              </a:rPr>
              <a:t>"COME, NOW IS THE TIME TO WORSHIP" </a:t>
            </a:r>
            <a:r>
              <a:rPr lang="en-US" sz="2800" b="1" i="1" dirty="0" smtClean="0">
                <a:solidFill>
                  <a:prstClr val="white"/>
                </a:solidFill>
              </a:rPr>
              <a:t> </a:t>
            </a:r>
            <a:r>
              <a:rPr lang="en-US" sz="1200" dirty="0">
                <a:solidFill>
                  <a:prstClr val="white"/>
                </a:solidFill>
              </a:rPr>
              <a:t>Brian </a:t>
            </a:r>
            <a:r>
              <a:rPr lang="en-US" sz="1200" dirty="0" err="1" smtClean="0">
                <a:solidFill>
                  <a:prstClr val="white"/>
                </a:solidFill>
              </a:rPr>
              <a:t>Doerksen</a:t>
            </a:r>
            <a:r>
              <a:rPr lang="en-US" sz="1200" dirty="0" smtClean="0">
                <a:solidFill>
                  <a:prstClr val="white"/>
                </a:solidFill>
              </a:rPr>
              <a:t> ccli 2430948</a:t>
            </a:r>
            <a:endParaRPr lang="en-US" sz="1200" dirty="0">
              <a:solidFill>
                <a:prstClr val="white"/>
              </a:solidFill>
            </a:endParaRPr>
          </a:p>
          <a:p>
            <a:endParaRPr lang="en-US" sz="3200" b="1" dirty="0">
              <a:solidFill>
                <a:prstClr val="white"/>
              </a:solidFill>
            </a:endParaRPr>
          </a:p>
          <a:p>
            <a:r>
              <a:rPr lang="en-US" sz="3500" b="1" dirty="0">
                <a:solidFill>
                  <a:prstClr val="white"/>
                </a:solidFill>
              </a:rPr>
              <a:t>Come, now is the time to worship</a:t>
            </a:r>
          </a:p>
          <a:p>
            <a:endParaRPr lang="en-US" sz="3500" b="1" dirty="0">
              <a:solidFill>
                <a:prstClr val="white"/>
              </a:solidFill>
            </a:endParaRPr>
          </a:p>
          <a:p>
            <a:r>
              <a:rPr lang="en-US" sz="3500" b="1" dirty="0">
                <a:solidFill>
                  <a:prstClr val="white"/>
                </a:solidFill>
              </a:rPr>
              <a:t>Come, now is the time to give your heart</a:t>
            </a:r>
          </a:p>
          <a:p>
            <a:endParaRPr lang="en-US" sz="3500" b="1" dirty="0">
              <a:solidFill>
                <a:prstClr val="white"/>
              </a:solidFill>
            </a:endParaRPr>
          </a:p>
          <a:p>
            <a:r>
              <a:rPr lang="en-US" sz="3500" b="1" dirty="0">
                <a:solidFill>
                  <a:prstClr val="white"/>
                </a:solidFill>
              </a:rPr>
              <a:t>Come, just as you are to worship</a:t>
            </a:r>
          </a:p>
          <a:p>
            <a:endParaRPr lang="en-US" sz="3500" b="1" dirty="0">
              <a:solidFill>
                <a:prstClr val="white"/>
              </a:solidFill>
            </a:endParaRPr>
          </a:p>
          <a:p>
            <a:r>
              <a:rPr lang="en-US" sz="3500" b="1" dirty="0">
                <a:solidFill>
                  <a:prstClr val="white"/>
                </a:solidFill>
              </a:rPr>
              <a:t>Come, just as you are </a:t>
            </a:r>
          </a:p>
          <a:p>
            <a:r>
              <a:rPr lang="en-US" sz="3500" b="1" dirty="0">
                <a:solidFill>
                  <a:prstClr val="white"/>
                </a:solidFill>
              </a:rPr>
              <a:t>before your God.  Come</a:t>
            </a:r>
          </a:p>
        </p:txBody>
      </p:sp>
    </p:spTree>
    <p:extLst>
      <p:ext uri="{BB962C8B-B14F-4D97-AF65-F5344CB8AC3E}">
        <p14:creationId xmlns:p14="http://schemas.microsoft.com/office/powerpoint/2010/main" xmlns="" val="230568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8238" y="698872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b="1" dirty="0">
                <a:solidFill>
                  <a:prstClr val="white"/>
                </a:solidFill>
              </a:rPr>
              <a:t>One day every tongue will confess You are God.</a:t>
            </a:r>
          </a:p>
          <a:p>
            <a:endParaRPr lang="en-US" sz="3500" b="1" dirty="0">
              <a:solidFill>
                <a:prstClr val="white"/>
              </a:solidFill>
            </a:endParaRPr>
          </a:p>
          <a:p>
            <a:r>
              <a:rPr lang="en-US" sz="3500" b="1" dirty="0">
                <a:solidFill>
                  <a:prstClr val="white"/>
                </a:solidFill>
              </a:rPr>
              <a:t>One day every knee will bow</a:t>
            </a:r>
          </a:p>
          <a:p>
            <a:endParaRPr lang="en-US" sz="3500" b="1" dirty="0">
              <a:solidFill>
                <a:prstClr val="white"/>
              </a:solidFill>
            </a:endParaRPr>
          </a:p>
          <a:p>
            <a:r>
              <a:rPr lang="en-US" sz="3500" b="1" dirty="0">
                <a:solidFill>
                  <a:prstClr val="white"/>
                </a:solidFill>
              </a:rPr>
              <a:t>Still the greatest treasure </a:t>
            </a:r>
          </a:p>
          <a:p>
            <a:r>
              <a:rPr lang="en-US" sz="3500" b="1" dirty="0">
                <a:solidFill>
                  <a:prstClr val="white"/>
                </a:solidFill>
              </a:rPr>
              <a:t>remains for those</a:t>
            </a:r>
          </a:p>
          <a:p>
            <a:endParaRPr lang="en-US" sz="3500" b="1" dirty="0">
              <a:solidFill>
                <a:prstClr val="white"/>
              </a:solidFill>
            </a:endParaRPr>
          </a:p>
          <a:p>
            <a:r>
              <a:rPr lang="en-US" sz="3500" b="1" dirty="0">
                <a:solidFill>
                  <a:prstClr val="white"/>
                </a:solidFill>
              </a:rPr>
              <a:t>Who gladly choose you now</a:t>
            </a:r>
            <a:r>
              <a:rPr lang="en-US" sz="3500" b="1" i="1" dirty="0">
                <a:solidFill>
                  <a:prstClr val="white"/>
                </a:solidFill>
              </a:rPr>
              <a:t>. </a:t>
            </a:r>
            <a:endParaRPr lang="en-US" sz="35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484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4466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dirty="0">
              <a:solidFill>
                <a:prstClr val="white"/>
              </a:solidFill>
            </a:endParaRPr>
          </a:p>
          <a:p>
            <a:r>
              <a:rPr lang="en-US" sz="3500" b="1" dirty="0">
                <a:solidFill>
                  <a:prstClr val="white"/>
                </a:solidFill>
              </a:rPr>
              <a:t>Come, now is the time to worship</a:t>
            </a:r>
          </a:p>
          <a:p>
            <a:endParaRPr lang="en-US" sz="3500" b="1" dirty="0">
              <a:solidFill>
                <a:prstClr val="white"/>
              </a:solidFill>
            </a:endParaRPr>
          </a:p>
          <a:p>
            <a:r>
              <a:rPr lang="en-US" sz="3500" b="1" dirty="0">
                <a:solidFill>
                  <a:prstClr val="white"/>
                </a:solidFill>
              </a:rPr>
              <a:t>Come, now is the time to give your heart</a:t>
            </a:r>
          </a:p>
          <a:p>
            <a:endParaRPr lang="en-US" sz="3500" b="1" dirty="0">
              <a:solidFill>
                <a:prstClr val="white"/>
              </a:solidFill>
            </a:endParaRPr>
          </a:p>
          <a:p>
            <a:r>
              <a:rPr lang="en-US" sz="3500" b="1" dirty="0">
                <a:solidFill>
                  <a:prstClr val="white"/>
                </a:solidFill>
              </a:rPr>
              <a:t>Come, just as you are to worship</a:t>
            </a:r>
          </a:p>
          <a:p>
            <a:endParaRPr lang="en-US" sz="3500" b="1" dirty="0">
              <a:solidFill>
                <a:prstClr val="white"/>
              </a:solidFill>
            </a:endParaRPr>
          </a:p>
          <a:p>
            <a:r>
              <a:rPr lang="en-US" sz="3500" b="1" dirty="0">
                <a:solidFill>
                  <a:prstClr val="white"/>
                </a:solidFill>
              </a:rPr>
              <a:t>Come, just as you are </a:t>
            </a:r>
          </a:p>
          <a:p>
            <a:r>
              <a:rPr lang="en-US" sz="3500" b="1" dirty="0">
                <a:solidFill>
                  <a:prstClr val="white"/>
                </a:solidFill>
              </a:rPr>
              <a:t>before your God.  Come</a:t>
            </a:r>
          </a:p>
        </p:txBody>
      </p:sp>
    </p:spTree>
    <p:extLst>
      <p:ext uri="{BB962C8B-B14F-4D97-AF65-F5344CB8AC3E}">
        <p14:creationId xmlns:p14="http://schemas.microsoft.com/office/powerpoint/2010/main" xmlns="" val="168689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8238" y="698872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b="1" dirty="0">
                <a:solidFill>
                  <a:prstClr val="white"/>
                </a:solidFill>
              </a:rPr>
              <a:t>One day every tongue will confess You are God.</a:t>
            </a:r>
          </a:p>
          <a:p>
            <a:endParaRPr lang="en-US" sz="3500" b="1" dirty="0">
              <a:solidFill>
                <a:prstClr val="white"/>
              </a:solidFill>
            </a:endParaRPr>
          </a:p>
          <a:p>
            <a:r>
              <a:rPr lang="en-US" sz="3500" b="1" dirty="0">
                <a:solidFill>
                  <a:prstClr val="white"/>
                </a:solidFill>
              </a:rPr>
              <a:t>One day every knee will bow</a:t>
            </a:r>
          </a:p>
          <a:p>
            <a:endParaRPr lang="en-US" sz="3500" b="1" dirty="0">
              <a:solidFill>
                <a:prstClr val="white"/>
              </a:solidFill>
            </a:endParaRPr>
          </a:p>
          <a:p>
            <a:r>
              <a:rPr lang="en-US" sz="3500" b="1" dirty="0">
                <a:solidFill>
                  <a:prstClr val="white"/>
                </a:solidFill>
              </a:rPr>
              <a:t>Still the greatest treasure </a:t>
            </a:r>
          </a:p>
          <a:p>
            <a:r>
              <a:rPr lang="en-US" sz="3500" b="1" dirty="0">
                <a:solidFill>
                  <a:prstClr val="white"/>
                </a:solidFill>
              </a:rPr>
              <a:t>remains for those</a:t>
            </a:r>
          </a:p>
          <a:p>
            <a:endParaRPr lang="en-US" sz="3500" b="1" dirty="0">
              <a:solidFill>
                <a:prstClr val="white"/>
              </a:solidFill>
            </a:endParaRPr>
          </a:p>
          <a:p>
            <a:r>
              <a:rPr lang="en-US" sz="3500" b="1" dirty="0">
                <a:solidFill>
                  <a:prstClr val="white"/>
                </a:solidFill>
              </a:rPr>
              <a:t>Who gladly choose you now</a:t>
            </a:r>
            <a:r>
              <a:rPr lang="en-US" sz="3500" b="1" i="1" dirty="0">
                <a:solidFill>
                  <a:prstClr val="white"/>
                </a:solidFill>
              </a:rPr>
              <a:t>. </a:t>
            </a:r>
            <a:endParaRPr lang="en-US" sz="35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603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4372"/>
            <a:ext cx="914400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dirty="0">
              <a:solidFill>
                <a:prstClr val="white"/>
              </a:solidFill>
            </a:endParaRPr>
          </a:p>
          <a:p>
            <a:r>
              <a:rPr lang="en-US" sz="3500" b="1" dirty="0">
                <a:solidFill>
                  <a:prstClr val="white"/>
                </a:solidFill>
              </a:rPr>
              <a:t>Come, now is the time to worship</a:t>
            </a:r>
          </a:p>
          <a:p>
            <a:endParaRPr lang="en-US" sz="3500" b="1" dirty="0">
              <a:solidFill>
                <a:prstClr val="white"/>
              </a:solidFill>
            </a:endParaRPr>
          </a:p>
          <a:p>
            <a:r>
              <a:rPr lang="en-US" sz="3500" b="1" dirty="0">
                <a:solidFill>
                  <a:prstClr val="white"/>
                </a:solidFill>
              </a:rPr>
              <a:t>Come, now is the time to give your heart</a:t>
            </a:r>
          </a:p>
          <a:p>
            <a:endParaRPr lang="en-US" sz="3500" b="1" dirty="0">
              <a:solidFill>
                <a:prstClr val="white"/>
              </a:solidFill>
            </a:endParaRPr>
          </a:p>
          <a:p>
            <a:r>
              <a:rPr lang="en-US" sz="3500" b="1" dirty="0">
                <a:solidFill>
                  <a:prstClr val="white"/>
                </a:solidFill>
              </a:rPr>
              <a:t>Come. </a:t>
            </a:r>
          </a:p>
          <a:p>
            <a:endParaRPr lang="en-US" sz="3500" b="1" dirty="0">
              <a:solidFill>
                <a:prstClr val="white"/>
              </a:solidFill>
            </a:endParaRPr>
          </a:p>
          <a:p>
            <a:r>
              <a:rPr lang="en-US" sz="3500" b="1" dirty="0">
                <a:solidFill>
                  <a:prstClr val="white"/>
                </a:solidFill>
              </a:rPr>
              <a:t>Come. </a:t>
            </a:r>
          </a:p>
          <a:p>
            <a:endParaRPr lang="en-US" sz="3500" b="1" dirty="0">
              <a:solidFill>
                <a:prstClr val="white"/>
              </a:solidFill>
            </a:endParaRPr>
          </a:p>
          <a:p>
            <a:r>
              <a:rPr lang="en-US" sz="3500" b="1" dirty="0">
                <a:solidFill>
                  <a:prstClr val="white"/>
                </a:solidFill>
              </a:rPr>
              <a:t>Just come.</a:t>
            </a:r>
          </a:p>
          <a:p>
            <a:endParaRPr lang="en-US" sz="35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759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123</Words>
  <Application>Microsoft Office PowerPoint</Application>
  <PresentationFormat>On-screen Show (16:10)</PresentationFormat>
  <Paragraphs>45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18_Office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</dc:creator>
  <cp:lastModifiedBy>Bruce</cp:lastModifiedBy>
  <cp:revision>9</cp:revision>
  <dcterms:created xsi:type="dcterms:W3CDTF">2014-03-23T13:37:57Z</dcterms:created>
  <dcterms:modified xsi:type="dcterms:W3CDTF">2014-07-30T00:52:23Z</dcterms:modified>
</cp:coreProperties>
</file>