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7" r:id="rId3"/>
    <p:sldId id="259" r:id="rId4"/>
    <p:sldId id="260" r:id="rId5"/>
    <p:sldId id="261" r:id="rId6"/>
    <p:sldId id="262" r:id="rId7"/>
    <p:sldId id="263" r:id="rId8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0890" autoAdjust="0"/>
    <p:restoredTop sz="94660"/>
  </p:normalViewPr>
  <p:slideViewPr>
    <p:cSldViewPr>
      <p:cViewPr>
        <p:scale>
          <a:sx n="110" d="100"/>
          <a:sy n="110" d="100"/>
        </p:scale>
        <p:origin x="-108" y="-7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3B225-D20B-4448-A6B4-78E0695D8F2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5EDDD-0B2C-41C9-92DC-F3F459707B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9131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8A41-03A6-4ADB-B4D5-D74FA953CDE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680-F27B-4B18-A7F6-BAB39C3DF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032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8A41-03A6-4ADB-B4D5-D74FA953CDE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680-F27B-4B18-A7F6-BAB39C3DF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321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8A41-03A6-4ADB-B4D5-D74FA953CDE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680-F27B-4B18-A7F6-BAB39C3DF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8863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400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673B-B32F-4B88-A1C1-7D3F626388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4A1A-B318-4A70-BFC6-9C02298D36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5646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673B-B32F-4B88-A1C1-7D3F626388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4A1A-B318-4A70-BFC6-9C02298D36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6206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673B-B32F-4B88-A1C1-7D3F626388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4A1A-B318-4A70-BFC6-9C02298D36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7688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673B-B32F-4B88-A1C1-7D3F626388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4A1A-B318-4A70-BFC6-9C02298D36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1070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673B-B32F-4B88-A1C1-7D3F626388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4A1A-B318-4A70-BFC6-9C02298D36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9749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673B-B32F-4B88-A1C1-7D3F626388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4A1A-B318-4A70-BFC6-9C02298D36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92932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673B-B32F-4B88-A1C1-7D3F626388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4A1A-B318-4A70-BFC6-9C02298D36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5628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673B-B32F-4B88-A1C1-7D3F626388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4A1A-B318-4A70-BFC6-9C02298D36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278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8A41-03A6-4ADB-B4D5-D74FA953CDE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680-F27B-4B18-A7F6-BAB39C3DF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70429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673B-B32F-4B88-A1C1-7D3F626388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4A1A-B318-4A70-BFC6-9C02298D36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79699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673B-B32F-4B88-A1C1-7D3F626388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4A1A-B318-4A70-BFC6-9C02298D36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20963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673B-B32F-4B88-A1C1-7D3F6263885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64A1A-B318-4A70-BFC6-9C02298D36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5476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8A41-03A6-4ADB-B4D5-D74FA953CDE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680-F27B-4B18-A7F6-BAB39C3DF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665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8A41-03A6-4ADB-B4D5-D74FA953CDE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680-F27B-4B18-A7F6-BAB39C3DF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8841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8A41-03A6-4ADB-B4D5-D74FA953CDE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680-F27B-4B18-A7F6-BAB39C3DF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21519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8A41-03A6-4ADB-B4D5-D74FA953CDE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680-F27B-4B18-A7F6-BAB39C3DF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442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8A41-03A6-4ADB-B4D5-D74FA953CDE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680-F27B-4B18-A7F6-BAB39C3DF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3099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8A41-03A6-4ADB-B4D5-D74FA953CDE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680-F27B-4B18-A7F6-BAB39C3DF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5057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8A41-03A6-4ADB-B4D5-D74FA953CDE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680-F27B-4B18-A7F6-BAB39C3DF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836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A8A41-03A6-4ADB-B4D5-D74FA953CDE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DF680-F27B-4B18-A7F6-BAB39C3DF9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84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00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5673B-B32F-4B88-A1C1-7D3F6263885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004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00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64A1A-B318-4A70-BFC6-9C02298D36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968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="" xmlns:p14="http://schemas.microsoft.com/office/powerpoint/2010/main" val="295529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7696200" cy="5715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u="sng" dirty="0" smtClean="0"/>
              <a:t>Come and Fill this Place</a:t>
            </a:r>
            <a:r>
              <a:rPr lang="en-US" sz="3600" b="1" dirty="0" smtClean="0"/>
              <a:t>  </a:t>
            </a:r>
            <a:r>
              <a:rPr lang="en-US" sz="1600" dirty="0" smtClean="0"/>
              <a:t>Brent Helming ccli# 2035879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3600" dirty="0" smtClean="0"/>
              <a:t>Come and fill this place</a:t>
            </a:r>
          </a:p>
          <a:p>
            <a:pPr marL="0" indent="0">
              <a:buNone/>
            </a:pPr>
            <a:r>
              <a:rPr lang="en-US" sz="3600" dirty="0" smtClean="0"/>
              <a:t>Come and fill this place</a:t>
            </a:r>
          </a:p>
          <a:p>
            <a:pPr marL="0" indent="0">
              <a:buNone/>
            </a:pPr>
            <a:r>
              <a:rPr lang="en-US" sz="3600" dirty="0" smtClean="0"/>
              <a:t>As we sing Your praise </a:t>
            </a:r>
          </a:p>
          <a:p>
            <a:pPr marL="0" indent="0">
              <a:buNone/>
            </a:pPr>
            <a:r>
              <a:rPr lang="en-US" sz="3600" dirty="0" smtClean="0"/>
              <a:t>Come and fill this place. </a:t>
            </a:r>
          </a:p>
          <a:p>
            <a:pPr marL="0" indent="0">
              <a:buNone/>
            </a:pPr>
            <a:r>
              <a:rPr lang="en-US" sz="3600" dirty="0" smtClean="0"/>
              <a:t>Move among us now</a:t>
            </a:r>
          </a:p>
          <a:p>
            <a:pPr marL="0" indent="0">
              <a:buNone/>
            </a:pPr>
            <a:r>
              <a:rPr lang="en-US" sz="3600" dirty="0" smtClean="0"/>
              <a:t>Move among us now</a:t>
            </a:r>
          </a:p>
          <a:p>
            <a:pPr marL="0" indent="0">
              <a:buNone/>
            </a:pPr>
            <a:r>
              <a:rPr lang="en-US" sz="3600" dirty="0" smtClean="0"/>
              <a:t>As we sing Your praise </a:t>
            </a:r>
          </a:p>
          <a:p>
            <a:pPr marL="0" indent="0">
              <a:buNone/>
            </a:pPr>
            <a:r>
              <a:rPr lang="en-US" sz="3600" dirty="0" smtClean="0"/>
              <a:t>Move among us now. </a:t>
            </a:r>
          </a:p>
        </p:txBody>
      </p:sp>
    </p:spTree>
    <p:extLst>
      <p:ext uri="{BB962C8B-B14F-4D97-AF65-F5344CB8AC3E}">
        <p14:creationId xmlns="" xmlns:p14="http://schemas.microsoft.com/office/powerpoint/2010/main" val="4779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38" y="266700"/>
            <a:ext cx="6172200" cy="50673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4800" b="1" dirty="0" smtClean="0"/>
              <a:t>Let Your kingdom come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4800" b="1" dirty="0" smtClean="0"/>
              <a:t>Let Your will be done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4800" b="1" dirty="0" smtClean="0"/>
              <a:t>Here is </a:t>
            </a:r>
            <a:r>
              <a:rPr lang="en-US" sz="4800" b="1" smtClean="0"/>
              <a:t>in this </a:t>
            </a:r>
            <a:r>
              <a:rPr lang="en-US" sz="4800" b="1" dirty="0" smtClean="0"/>
              <a:t>place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4800" b="1" dirty="0" smtClean="0"/>
              <a:t>As it is in heaven </a:t>
            </a:r>
          </a:p>
        </p:txBody>
      </p:sp>
    </p:spTree>
    <p:extLst>
      <p:ext uri="{BB962C8B-B14F-4D97-AF65-F5344CB8AC3E}">
        <p14:creationId xmlns="" xmlns:p14="http://schemas.microsoft.com/office/powerpoint/2010/main" val="317176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76962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Let Your healing flow</a:t>
            </a:r>
          </a:p>
          <a:p>
            <a:pPr marL="0" indent="0">
              <a:buNone/>
            </a:pPr>
            <a:r>
              <a:rPr lang="en-US" sz="3600" dirty="0" smtClean="0"/>
              <a:t>Let Your healing flow</a:t>
            </a:r>
          </a:p>
          <a:p>
            <a:pPr marL="0" indent="0">
              <a:buNone/>
            </a:pPr>
            <a:r>
              <a:rPr lang="en-US" sz="3600" dirty="0" smtClean="0"/>
              <a:t>As we sing Your praise </a:t>
            </a:r>
          </a:p>
          <a:p>
            <a:pPr marL="0" indent="0">
              <a:buNone/>
            </a:pPr>
            <a:r>
              <a:rPr lang="en-US" sz="3600" dirty="0" smtClean="0"/>
              <a:t>Let Your healing flow. </a:t>
            </a:r>
          </a:p>
          <a:p>
            <a:pPr marL="0" indent="0">
              <a:buNone/>
            </a:pPr>
            <a:r>
              <a:rPr lang="en-US" sz="3600" dirty="0" smtClean="0"/>
              <a:t>Come revive us now</a:t>
            </a:r>
          </a:p>
          <a:p>
            <a:pPr marL="0" indent="0">
              <a:buNone/>
            </a:pPr>
            <a:r>
              <a:rPr lang="en-US" sz="3600" dirty="0" smtClean="0"/>
              <a:t>Come revive us now</a:t>
            </a:r>
          </a:p>
          <a:p>
            <a:pPr marL="0" indent="0">
              <a:buNone/>
            </a:pPr>
            <a:r>
              <a:rPr lang="en-US" sz="3600" dirty="0" smtClean="0"/>
              <a:t>As we sing Your Praise</a:t>
            </a:r>
          </a:p>
          <a:p>
            <a:pPr marL="0" indent="0">
              <a:buNone/>
            </a:pPr>
            <a:r>
              <a:rPr lang="en-US" sz="3600" dirty="0" smtClean="0"/>
              <a:t>Come revive us now</a:t>
            </a:r>
          </a:p>
        </p:txBody>
      </p:sp>
    </p:spTree>
    <p:extLst>
      <p:ext uri="{BB962C8B-B14F-4D97-AF65-F5344CB8AC3E}">
        <p14:creationId xmlns="" xmlns:p14="http://schemas.microsoft.com/office/powerpoint/2010/main" val="389652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38" y="266700"/>
            <a:ext cx="6172200" cy="50673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4800" b="1" dirty="0" smtClean="0"/>
              <a:t>Let Your kingdom come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4800" b="1" dirty="0" smtClean="0"/>
              <a:t>Let Your will be done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4800" b="1" dirty="0" smtClean="0"/>
              <a:t>Here is in the place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4800" b="1" dirty="0" smtClean="0"/>
              <a:t>As it is in heaven </a:t>
            </a:r>
          </a:p>
        </p:txBody>
      </p:sp>
    </p:spTree>
    <p:extLst>
      <p:ext uri="{BB962C8B-B14F-4D97-AF65-F5344CB8AC3E}">
        <p14:creationId xmlns="" xmlns:p14="http://schemas.microsoft.com/office/powerpoint/2010/main" val="53763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38" y="266700"/>
            <a:ext cx="6172200" cy="5067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/>
              <a:t>Come and fill this place</a:t>
            </a:r>
          </a:p>
          <a:p>
            <a:pPr marL="0" indent="0">
              <a:buNone/>
            </a:pPr>
            <a:r>
              <a:rPr lang="en-US" sz="4800" dirty="0" smtClean="0"/>
              <a:t>Come and fill this place</a:t>
            </a:r>
          </a:p>
          <a:p>
            <a:pPr marL="0" indent="0">
              <a:buNone/>
            </a:pPr>
            <a:r>
              <a:rPr lang="en-US" sz="4800" dirty="0" smtClean="0"/>
              <a:t>As we sing Your praise </a:t>
            </a:r>
          </a:p>
          <a:p>
            <a:pPr marL="0" indent="0">
              <a:buNone/>
            </a:pPr>
            <a:r>
              <a:rPr lang="en-US" sz="4800" dirty="0" smtClean="0"/>
              <a:t>Come and fill this place. </a:t>
            </a:r>
          </a:p>
        </p:txBody>
      </p:sp>
    </p:spTree>
    <p:extLst>
      <p:ext uri="{BB962C8B-B14F-4D97-AF65-F5344CB8AC3E}">
        <p14:creationId xmlns="" xmlns:p14="http://schemas.microsoft.com/office/powerpoint/2010/main" val="209622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143</Words>
  <Application>Microsoft Office PowerPoint</Application>
  <PresentationFormat>On-screen Show (16:10)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43_Office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Bruce</cp:lastModifiedBy>
  <cp:revision>4</cp:revision>
  <dcterms:created xsi:type="dcterms:W3CDTF">2014-02-23T01:17:30Z</dcterms:created>
  <dcterms:modified xsi:type="dcterms:W3CDTF">2014-07-30T01:10:28Z</dcterms:modified>
</cp:coreProperties>
</file>