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1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470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895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5462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26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0383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2353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2791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7542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8823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29579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4460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130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10151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51663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74388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36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36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108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509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015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392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068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473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782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466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004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3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3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3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889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321899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5371835"/>
          </a:xfrm>
          <a:solidFill>
            <a:srgbClr val="FFFFFF">
              <a:alpha val="74902"/>
            </a:srgbClr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			Cornerstone</a:t>
            </a:r>
            <a:r>
              <a:rPr lang="en-US" dirty="0" smtClean="0"/>
              <a:t>  </a:t>
            </a:r>
            <a:r>
              <a:rPr lang="en-US" sz="1300" dirty="0" smtClean="0"/>
              <a:t>ccli: 6158927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600" b="1" dirty="0" smtClean="0"/>
              <a:t>My hope is built on nothing less</a:t>
            </a:r>
            <a:br>
              <a:rPr lang="en-US" sz="4600" b="1" dirty="0" smtClean="0"/>
            </a:br>
            <a:r>
              <a:rPr lang="en-US" sz="4600" b="1" dirty="0" smtClean="0"/>
              <a:t>Than Jesus’ blood and righteousness</a:t>
            </a:r>
            <a:br>
              <a:rPr lang="en-US" sz="4600" b="1" dirty="0" smtClean="0"/>
            </a:br>
            <a:r>
              <a:rPr lang="en-US" sz="4600" b="1" dirty="0" smtClean="0"/>
              <a:t>I dare not trust the sweetest frame</a:t>
            </a:r>
            <a:br>
              <a:rPr lang="en-US" sz="4600" b="1" dirty="0" smtClean="0"/>
            </a:br>
            <a:r>
              <a:rPr lang="en-US" sz="4600" b="1" dirty="0" smtClean="0"/>
              <a:t>but wholly trust in Jesus’ Name</a:t>
            </a:r>
            <a:r>
              <a:rPr lang="en-US" sz="4600" dirty="0" smtClean="0"/>
              <a:t/>
            </a:r>
            <a:br>
              <a:rPr lang="en-US" sz="4600" dirty="0" smtClean="0"/>
            </a:br>
            <a:r>
              <a:rPr lang="en-US" sz="4900" i="1" dirty="0" smtClean="0"/>
              <a:t>(2x)</a:t>
            </a:r>
            <a:endParaRPr lang="en-US" sz="4900" i="1" dirty="0"/>
          </a:p>
        </p:txBody>
      </p:sp>
    </p:spTree>
    <p:extLst>
      <p:ext uri="{BB962C8B-B14F-4D97-AF65-F5344CB8AC3E}">
        <p14:creationId xmlns:p14="http://schemas.microsoft.com/office/powerpoint/2010/main" xmlns="" val="4730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4876800"/>
          </a:xfrm>
          <a:solidFill>
            <a:srgbClr val="FFFFFF">
              <a:alpha val="74902"/>
            </a:srgbClr>
          </a:solidFill>
        </p:spPr>
        <p:txBody>
          <a:bodyPr anchor="t">
            <a:normAutofit/>
          </a:bodyPr>
          <a:lstStyle/>
          <a:p>
            <a:r>
              <a:rPr lang="en-US" b="1" dirty="0" smtClean="0"/>
              <a:t>Christ alone</a:t>
            </a:r>
            <a:br>
              <a:rPr lang="en-US" b="1" dirty="0" smtClean="0"/>
            </a:br>
            <a:r>
              <a:rPr lang="en-US" b="1" dirty="0" smtClean="0"/>
              <a:t>Cornerstone</a:t>
            </a:r>
            <a:br>
              <a:rPr lang="en-US" b="1" dirty="0" smtClean="0"/>
            </a:br>
            <a:r>
              <a:rPr lang="en-US" b="1" dirty="0" smtClean="0"/>
              <a:t>Weak made strong</a:t>
            </a:r>
            <a:br>
              <a:rPr lang="en-US" b="1" dirty="0" smtClean="0"/>
            </a:br>
            <a:r>
              <a:rPr lang="en-US" b="1" dirty="0" smtClean="0"/>
              <a:t>In the Saviour’s love</a:t>
            </a:r>
            <a:br>
              <a:rPr lang="en-US" b="1" dirty="0" smtClean="0"/>
            </a:br>
            <a:r>
              <a:rPr lang="en-US" b="1" dirty="0" smtClean="0"/>
              <a:t>Through the storm</a:t>
            </a:r>
            <a:br>
              <a:rPr lang="en-US" b="1" dirty="0" smtClean="0"/>
            </a:br>
            <a:r>
              <a:rPr lang="en-US" b="1" dirty="0" smtClean="0"/>
              <a:t>He is Lord</a:t>
            </a:r>
            <a:br>
              <a:rPr lang="en-US" b="1" dirty="0" smtClean="0"/>
            </a:br>
            <a:r>
              <a:rPr lang="en-US" b="1" dirty="0" smtClean="0"/>
              <a:t>Lord of all</a:t>
            </a:r>
            <a:endParaRPr lang="en-US" sz="4900" i="1" dirty="0"/>
          </a:p>
        </p:txBody>
      </p:sp>
    </p:spTree>
    <p:extLst>
      <p:ext uri="{BB962C8B-B14F-4D97-AF65-F5344CB8AC3E}">
        <p14:creationId xmlns:p14="http://schemas.microsoft.com/office/powerpoint/2010/main" xmlns="" val="51505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95300"/>
            <a:ext cx="8839200" cy="4876800"/>
          </a:xfrm>
          <a:solidFill>
            <a:srgbClr val="FFFFFF">
              <a:alpha val="74902"/>
            </a:srgbClr>
          </a:solidFill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/>
              <a:t>When darkness seems to hide His face</a:t>
            </a:r>
            <a:br>
              <a:rPr lang="en-US" sz="4000" b="1" dirty="0" smtClean="0"/>
            </a:br>
            <a:r>
              <a:rPr lang="en-US" sz="4000" b="1" dirty="0" smtClean="0"/>
              <a:t>I rest on His unchanging grace</a:t>
            </a:r>
            <a:br>
              <a:rPr lang="en-US" sz="4000" b="1" dirty="0" smtClean="0"/>
            </a:br>
            <a:r>
              <a:rPr lang="en-US" sz="4000" b="1" dirty="0" smtClean="0"/>
              <a:t>In </a:t>
            </a:r>
            <a:r>
              <a:rPr lang="en-US" sz="4000" b="1" dirty="0" err="1" smtClean="0"/>
              <a:t>ev’ry</a:t>
            </a:r>
            <a:r>
              <a:rPr lang="en-US" sz="4000" b="1" dirty="0" smtClean="0"/>
              <a:t> high and stormy gale</a:t>
            </a:r>
            <a:br>
              <a:rPr lang="en-US" sz="4000" b="1" dirty="0" smtClean="0"/>
            </a:br>
            <a:r>
              <a:rPr lang="en-US" sz="4000" b="1" dirty="0" smtClean="0"/>
              <a:t>My anchor holds within the veil</a:t>
            </a:r>
            <a:br>
              <a:rPr lang="en-US" sz="4000" b="1" dirty="0" smtClean="0"/>
            </a:br>
            <a:r>
              <a:rPr lang="en-US" sz="4000" b="1" dirty="0" smtClean="0"/>
              <a:t>My anchor holds within the veil</a:t>
            </a:r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xmlns="" val="290575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4876800"/>
          </a:xfrm>
          <a:solidFill>
            <a:srgbClr val="FFFFFF">
              <a:alpha val="74902"/>
            </a:srgbClr>
          </a:solidFill>
        </p:spPr>
        <p:txBody>
          <a:bodyPr anchor="t">
            <a:normAutofit/>
          </a:bodyPr>
          <a:lstStyle/>
          <a:p>
            <a:r>
              <a:rPr lang="en-US" b="1" dirty="0" smtClean="0"/>
              <a:t>Christ alone</a:t>
            </a:r>
            <a:br>
              <a:rPr lang="en-US" b="1" dirty="0" smtClean="0"/>
            </a:br>
            <a:r>
              <a:rPr lang="en-US" b="1" dirty="0" smtClean="0"/>
              <a:t>Cornerstone</a:t>
            </a:r>
            <a:br>
              <a:rPr lang="en-US" b="1" dirty="0" smtClean="0"/>
            </a:br>
            <a:r>
              <a:rPr lang="en-US" b="1" dirty="0" smtClean="0"/>
              <a:t>Weak made strong</a:t>
            </a:r>
            <a:br>
              <a:rPr lang="en-US" b="1" dirty="0" smtClean="0"/>
            </a:br>
            <a:r>
              <a:rPr lang="en-US" b="1" dirty="0" smtClean="0"/>
              <a:t>In the Saviour’s love</a:t>
            </a:r>
            <a:br>
              <a:rPr lang="en-US" b="1" dirty="0" smtClean="0"/>
            </a:br>
            <a:r>
              <a:rPr lang="en-US" b="1" dirty="0" smtClean="0"/>
              <a:t>Through the storm</a:t>
            </a:r>
            <a:br>
              <a:rPr lang="en-US" b="1" dirty="0" smtClean="0"/>
            </a:br>
            <a:r>
              <a:rPr lang="en-US" b="1" dirty="0" smtClean="0"/>
              <a:t>He is Lord, Lord of all</a:t>
            </a:r>
            <a:br>
              <a:rPr lang="en-US" b="1" dirty="0" smtClean="0"/>
            </a:br>
            <a:r>
              <a:rPr lang="en-US" b="1" dirty="0" smtClean="0"/>
              <a:t>He is Lord, Lord of all</a:t>
            </a:r>
            <a:endParaRPr lang="en-US" sz="4900" i="1" dirty="0"/>
          </a:p>
        </p:txBody>
      </p:sp>
    </p:spTree>
    <p:extLst>
      <p:ext uri="{BB962C8B-B14F-4D97-AF65-F5344CB8AC3E}">
        <p14:creationId xmlns:p14="http://schemas.microsoft.com/office/powerpoint/2010/main" xmlns="" val="390499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95300"/>
            <a:ext cx="8839200" cy="4876800"/>
          </a:xfrm>
          <a:solidFill>
            <a:srgbClr val="FFFFFF">
              <a:alpha val="74902"/>
            </a:srgbClr>
          </a:solidFill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/>
              <a:t>When He shall come with trumpet sound</a:t>
            </a:r>
            <a:br>
              <a:rPr lang="en-US" sz="4000" b="1" dirty="0" smtClean="0"/>
            </a:br>
            <a:r>
              <a:rPr lang="en-US" sz="4000" b="1" dirty="0" smtClean="0"/>
              <a:t>Oh may I then in Him be found</a:t>
            </a:r>
            <a:br>
              <a:rPr lang="en-US" sz="4000" b="1" dirty="0" smtClean="0"/>
            </a:br>
            <a:r>
              <a:rPr lang="en-US" sz="4000" b="1" dirty="0" smtClean="0"/>
              <a:t>Dressed in His righteousness alone</a:t>
            </a:r>
            <a:br>
              <a:rPr lang="en-US" sz="4000" b="1" dirty="0" smtClean="0"/>
            </a:br>
            <a:r>
              <a:rPr lang="en-US" sz="4000" b="1" dirty="0" smtClean="0"/>
              <a:t>Faultless stand before the throne </a:t>
            </a:r>
            <a:br>
              <a:rPr lang="en-US" sz="4000" b="1" dirty="0" smtClean="0"/>
            </a:br>
            <a:r>
              <a:rPr lang="en-US" sz="4000" b="1" dirty="0" smtClean="0"/>
              <a:t>Faultless stand before the throne</a:t>
            </a:r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xmlns="" val="176851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4876800"/>
          </a:xfrm>
          <a:solidFill>
            <a:srgbClr val="FFFFFF">
              <a:alpha val="74902"/>
            </a:srgbClr>
          </a:solidFill>
        </p:spPr>
        <p:txBody>
          <a:bodyPr anchor="t">
            <a:normAutofit/>
          </a:bodyPr>
          <a:lstStyle/>
          <a:p>
            <a:r>
              <a:rPr lang="en-US" b="1" dirty="0" smtClean="0"/>
              <a:t>Christ alone</a:t>
            </a:r>
            <a:br>
              <a:rPr lang="en-US" b="1" dirty="0" smtClean="0"/>
            </a:br>
            <a:r>
              <a:rPr lang="en-US" b="1" dirty="0" smtClean="0"/>
              <a:t>Cornerstone</a:t>
            </a:r>
            <a:br>
              <a:rPr lang="en-US" b="1" dirty="0" smtClean="0"/>
            </a:br>
            <a:r>
              <a:rPr lang="en-US" b="1" dirty="0" smtClean="0"/>
              <a:t>Weak made strong</a:t>
            </a:r>
            <a:br>
              <a:rPr lang="en-US" b="1" dirty="0" smtClean="0"/>
            </a:br>
            <a:r>
              <a:rPr lang="en-US" b="1" dirty="0" smtClean="0"/>
              <a:t>In the Saviour’s love</a:t>
            </a:r>
            <a:br>
              <a:rPr lang="en-US" b="1" dirty="0" smtClean="0"/>
            </a:br>
            <a:r>
              <a:rPr lang="en-US" b="1" dirty="0" smtClean="0"/>
              <a:t>Through the storm</a:t>
            </a:r>
            <a:br>
              <a:rPr lang="en-US" b="1" dirty="0" smtClean="0"/>
            </a:br>
            <a:r>
              <a:rPr lang="en-US" b="1" dirty="0" smtClean="0"/>
              <a:t>He is Lord, Lord of all</a:t>
            </a:r>
            <a:br>
              <a:rPr lang="en-US" b="1" dirty="0" smtClean="0"/>
            </a:br>
            <a:r>
              <a:rPr lang="en-US" b="1" dirty="0" smtClean="0"/>
              <a:t>He is Lord, Lord of all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xmlns="" val="38774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5000"/>
          </a:xfrm>
          <a:solidFill>
            <a:srgbClr val="FFFFFF">
              <a:alpha val="74902"/>
            </a:srgbClr>
          </a:solidFill>
        </p:spPr>
        <p:txBody>
          <a:bodyPr anchor="t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Christ alone</a:t>
            </a:r>
            <a:br>
              <a:rPr lang="en-US" b="1" dirty="0" smtClean="0"/>
            </a:br>
            <a:r>
              <a:rPr lang="en-US" b="1" dirty="0" smtClean="0"/>
              <a:t>Cornerstone</a:t>
            </a:r>
            <a:br>
              <a:rPr lang="en-US" b="1" dirty="0" smtClean="0"/>
            </a:br>
            <a:r>
              <a:rPr lang="en-US" b="1" dirty="0" smtClean="0"/>
              <a:t>Weak made strong</a:t>
            </a:r>
            <a:br>
              <a:rPr lang="en-US" b="1" dirty="0" smtClean="0"/>
            </a:br>
            <a:r>
              <a:rPr lang="en-US" b="1" dirty="0" smtClean="0"/>
              <a:t>In the Saviour’s love</a:t>
            </a:r>
            <a:br>
              <a:rPr lang="en-US" b="1" dirty="0" smtClean="0"/>
            </a:br>
            <a:r>
              <a:rPr lang="en-US" b="1" dirty="0" smtClean="0"/>
              <a:t>Through the storm</a:t>
            </a:r>
            <a:br>
              <a:rPr lang="en-US" b="1" dirty="0" smtClean="0"/>
            </a:br>
            <a:r>
              <a:rPr lang="en-US" b="1" dirty="0" smtClean="0"/>
              <a:t>He is Lord, Lord of all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xmlns="" val="85471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</Words>
  <Application>Microsoft Office PowerPoint</Application>
  <PresentationFormat>On-screen Show (16:10)</PresentationFormat>
  <Paragraphs>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18_Office Theme</vt:lpstr>
      <vt:lpstr>Slide 1</vt:lpstr>
      <vt:lpstr>   Cornerstone  ccli: 6158927  My hope is built on nothing less Than Jesus’ blood and righteousness I dare not trust the sweetest frame but wholly trust in Jesus’ Name (2x)</vt:lpstr>
      <vt:lpstr>Christ alone Cornerstone Weak made strong In the Saviour’s love Through the storm He is Lord Lord of all</vt:lpstr>
      <vt:lpstr>When darkness seems to hide His face I rest on His unchanging grace In ev’ry high and stormy gale My anchor holds within the veil My anchor holds within the veil</vt:lpstr>
      <vt:lpstr>Christ alone Cornerstone Weak made strong In the Saviour’s love Through the storm He is Lord, Lord of all He is Lord, Lord of all</vt:lpstr>
      <vt:lpstr>When He shall come with trumpet sound Oh may I then in Him be found Dressed in His righteousness alone Faultless stand before the throne  Faultless stand before the throne</vt:lpstr>
      <vt:lpstr>Christ alone Cornerstone Weak made strong In the Saviour’s love Through the storm He is Lord, Lord of all He is Lord, Lord of all</vt:lpstr>
      <vt:lpstr>Christ alone Cornerstone Weak made strong In the Saviour’s love Through the storm He is Lord, Lord of all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Because He Lives Lord I Lift Your Name on High Mighty to Save Praise Adonia</dc:title>
  <dc:creator>Joe</dc:creator>
  <cp:lastModifiedBy>Bruce</cp:lastModifiedBy>
  <cp:revision>3</cp:revision>
  <dcterms:created xsi:type="dcterms:W3CDTF">2014-03-23T13:45:50Z</dcterms:created>
  <dcterms:modified xsi:type="dcterms:W3CDTF">2014-07-30T00:47:49Z</dcterms:modified>
</cp:coreProperties>
</file>