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1" r:id="rId3"/>
    <p:sldId id="290" r:id="rId4"/>
    <p:sldId id="291" r:id="rId5"/>
    <p:sldId id="292" r:id="rId6"/>
    <p:sldId id="293" r:id="rId7"/>
    <p:sldId id="294" r:id="rId8"/>
    <p:sldId id="295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835" autoAdjust="0"/>
    <p:restoredTop sz="94660"/>
  </p:normalViewPr>
  <p:slideViewPr>
    <p:cSldViewPr>
      <p:cViewPr varScale="1">
        <p:scale>
          <a:sx n="78" d="100"/>
          <a:sy n="78" d="100"/>
        </p:scale>
        <p:origin x="-5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EB2-38D8-4BAF-B62F-BBE210635A2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2E0-7230-4A4C-8868-DF6F5A71D6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2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06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36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07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16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2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909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803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242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47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55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48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721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84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572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910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910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72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76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5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00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9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5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895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10"/>
            <a:ext cx="9144000" cy="5663089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             </a:t>
            </a:r>
            <a:r>
              <a:rPr lang="en-US" sz="3600" b="1" u="sng" dirty="0" smtClean="0">
                <a:solidFill>
                  <a:prstClr val="black"/>
                </a:solidFill>
              </a:rPr>
              <a:t>Days of Elijah</a:t>
            </a:r>
            <a:r>
              <a:rPr lang="en-US" sz="1200" dirty="0" smtClean="0">
                <a:solidFill>
                  <a:prstClr val="black"/>
                </a:solidFill>
              </a:rPr>
              <a:t> Robin Mark ccli 1537904</a:t>
            </a:r>
            <a:endParaRPr lang="en-US" sz="800" b="1" u="sng" dirty="0" smtClean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These are the days of Elijah, </a:t>
            </a:r>
            <a:endParaRPr lang="en-US" sz="3600" dirty="0" smtClean="0">
              <a:solidFill>
                <a:prstClr val="black"/>
              </a:solidFill>
            </a:endParaRPr>
          </a:p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declaring </a:t>
            </a:r>
            <a:r>
              <a:rPr lang="en-US" sz="3600" dirty="0">
                <a:solidFill>
                  <a:prstClr val="black"/>
                </a:solidFill>
              </a:rPr>
              <a:t>the Word of the </a:t>
            </a:r>
            <a:r>
              <a:rPr lang="en-US" sz="3600" dirty="0" smtClean="0">
                <a:solidFill>
                  <a:prstClr val="black"/>
                </a:solidFill>
              </a:rPr>
              <a:t>Lord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And these are the days of your servant Moses, righteousness being </a:t>
            </a:r>
            <a:r>
              <a:rPr lang="en-US" sz="3600" dirty="0" smtClean="0">
                <a:solidFill>
                  <a:prstClr val="black"/>
                </a:solidFill>
              </a:rPr>
              <a:t>restored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And though these are days of great trials, </a:t>
            </a:r>
            <a:endParaRPr lang="en-US" sz="3600" dirty="0" smtClean="0">
              <a:solidFill>
                <a:prstClr val="black"/>
              </a:solidFill>
            </a:endParaRPr>
          </a:p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of </a:t>
            </a:r>
            <a:r>
              <a:rPr lang="en-US" sz="3600" dirty="0">
                <a:solidFill>
                  <a:prstClr val="black"/>
                </a:solidFill>
              </a:rPr>
              <a:t>famine and darkness and </a:t>
            </a:r>
            <a:r>
              <a:rPr lang="en-US" sz="3600" dirty="0" smtClean="0">
                <a:solidFill>
                  <a:prstClr val="black"/>
                </a:solidFill>
              </a:rPr>
              <a:t>sword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3600" dirty="0">
                <a:solidFill>
                  <a:prstClr val="black"/>
                </a:solidFill>
              </a:rPr>
              <a:t>Still we are the voice in the desert crying; “Prepare ye the way of the Lord</a:t>
            </a:r>
            <a:r>
              <a:rPr lang="en-US" sz="3600" dirty="0" smtClean="0">
                <a:solidFill>
                  <a:prstClr val="black"/>
                </a:solidFill>
              </a:rPr>
              <a:t>!”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3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4"/>
            <a:ext cx="9144000" cy="4401205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Behold He comes!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Riding </a:t>
            </a:r>
            <a:r>
              <a:rPr lang="en-US" sz="4000" dirty="0">
                <a:solidFill>
                  <a:prstClr val="black"/>
                </a:solidFill>
              </a:rPr>
              <a:t>on the clouds!  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Shining </a:t>
            </a:r>
            <a:r>
              <a:rPr lang="en-US" sz="4000" dirty="0">
                <a:solidFill>
                  <a:prstClr val="black"/>
                </a:solidFill>
              </a:rPr>
              <a:t>like the sun!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At </a:t>
            </a:r>
            <a:r>
              <a:rPr lang="en-US" sz="4000" dirty="0">
                <a:solidFill>
                  <a:prstClr val="black"/>
                </a:solidFill>
              </a:rPr>
              <a:t>the trumpet call,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Lift </a:t>
            </a:r>
            <a:r>
              <a:rPr lang="en-US" sz="4000" dirty="0">
                <a:solidFill>
                  <a:prstClr val="black"/>
                </a:solidFill>
              </a:rPr>
              <a:t>your voice!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It's </a:t>
            </a:r>
            <a:r>
              <a:rPr lang="en-US" sz="4000" dirty="0">
                <a:solidFill>
                  <a:prstClr val="black"/>
                </a:solidFill>
              </a:rPr>
              <a:t>the year of Jubilee!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And </a:t>
            </a:r>
            <a:r>
              <a:rPr lang="en-US" sz="4000" dirty="0">
                <a:solidFill>
                  <a:prstClr val="black"/>
                </a:solidFill>
              </a:rPr>
              <a:t>out of Zion's hill salvation comes!</a:t>
            </a:r>
          </a:p>
        </p:txBody>
      </p:sp>
    </p:spTree>
    <p:extLst>
      <p:ext uri="{BB962C8B-B14F-4D97-AF65-F5344CB8AC3E}">
        <p14:creationId xmlns:p14="http://schemas.microsoft.com/office/powerpoint/2010/main" xmlns="" val="17851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38100"/>
            <a:ext cx="9144000" cy="5478423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And these are the days of Ezekiel,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the </a:t>
            </a:r>
            <a:r>
              <a:rPr lang="en-US" sz="4000" dirty="0">
                <a:solidFill>
                  <a:prstClr val="black"/>
                </a:solidFill>
              </a:rPr>
              <a:t>dry bones becoming as </a:t>
            </a:r>
            <a:r>
              <a:rPr lang="en-US" sz="4000" dirty="0" smtClean="0">
                <a:solidFill>
                  <a:prstClr val="black"/>
                </a:solidFill>
              </a:rPr>
              <a:t>flesh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And these are the days of your servant David, rebuilding a temple of </a:t>
            </a:r>
            <a:r>
              <a:rPr lang="en-US" sz="4000" dirty="0" smtClean="0">
                <a:solidFill>
                  <a:prstClr val="black"/>
                </a:solidFill>
              </a:rPr>
              <a:t>praise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And these are the days of the harvest;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the </a:t>
            </a:r>
            <a:r>
              <a:rPr lang="en-US" sz="4000" dirty="0">
                <a:solidFill>
                  <a:prstClr val="black"/>
                </a:solidFill>
              </a:rPr>
              <a:t>fields are as white in the </a:t>
            </a:r>
            <a:r>
              <a:rPr lang="en-US" sz="4000" dirty="0" smtClean="0">
                <a:solidFill>
                  <a:prstClr val="black"/>
                </a:solidFill>
              </a:rPr>
              <a:t>world</a:t>
            </a:r>
            <a:endParaRPr lang="en-US" sz="1000" dirty="0" smtClean="0">
              <a:solidFill>
                <a:prstClr val="black"/>
              </a:solidFill>
            </a:endParaRPr>
          </a:p>
          <a:p>
            <a:pPr algn="ctr"/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And we are the laborers in your vineyard, declaring the word of the Lord! </a:t>
            </a:r>
          </a:p>
        </p:txBody>
      </p:sp>
    </p:spTree>
    <p:extLst>
      <p:ext uri="{BB962C8B-B14F-4D97-AF65-F5344CB8AC3E}">
        <p14:creationId xmlns:p14="http://schemas.microsoft.com/office/powerpoint/2010/main" xmlns="" val="22691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4"/>
            <a:ext cx="9144000" cy="4401205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Behold He comes!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Riding </a:t>
            </a:r>
            <a:r>
              <a:rPr lang="en-US" sz="4000" dirty="0">
                <a:solidFill>
                  <a:prstClr val="black"/>
                </a:solidFill>
              </a:rPr>
              <a:t>on the clouds!  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Shining </a:t>
            </a:r>
            <a:r>
              <a:rPr lang="en-US" sz="4000" dirty="0">
                <a:solidFill>
                  <a:prstClr val="black"/>
                </a:solidFill>
              </a:rPr>
              <a:t>like the sun!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At </a:t>
            </a:r>
            <a:r>
              <a:rPr lang="en-US" sz="4000" dirty="0">
                <a:solidFill>
                  <a:prstClr val="black"/>
                </a:solidFill>
              </a:rPr>
              <a:t>the trumpet call,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Lift </a:t>
            </a:r>
            <a:r>
              <a:rPr lang="en-US" sz="4000" dirty="0">
                <a:solidFill>
                  <a:prstClr val="black"/>
                </a:solidFill>
              </a:rPr>
              <a:t>your voice!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It's </a:t>
            </a:r>
            <a:r>
              <a:rPr lang="en-US" sz="4000" dirty="0">
                <a:solidFill>
                  <a:prstClr val="black"/>
                </a:solidFill>
              </a:rPr>
              <a:t>the year of Jubilee!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And </a:t>
            </a:r>
            <a:r>
              <a:rPr lang="en-US" sz="4000" dirty="0">
                <a:solidFill>
                  <a:prstClr val="black"/>
                </a:solidFill>
              </a:rPr>
              <a:t>out of Zion's hill salvation comes!</a:t>
            </a:r>
          </a:p>
        </p:txBody>
      </p:sp>
    </p:spTree>
    <p:extLst>
      <p:ext uri="{BB962C8B-B14F-4D97-AF65-F5344CB8AC3E}">
        <p14:creationId xmlns:p14="http://schemas.microsoft.com/office/powerpoint/2010/main" xmlns="" val="14519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345"/>
            <a:ext cx="9144000" cy="4401205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There is no god like Jehovah</a:t>
            </a:r>
            <a:r>
              <a:rPr lang="en-US" sz="4000" dirty="0" smtClean="0">
                <a:solidFill>
                  <a:prstClr val="black"/>
                </a:solidFill>
              </a:rPr>
              <a:t>!</a:t>
            </a:r>
          </a:p>
          <a:p>
            <a:pPr algn="ctr"/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There is no god like Jehovah</a:t>
            </a:r>
            <a:r>
              <a:rPr lang="en-US" sz="4000" dirty="0" smtClean="0">
                <a:solidFill>
                  <a:prstClr val="black"/>
                </a:solidFill>
              </a:rPr>
              <a:t>!</a:t>
            </a:r>
          </a:p>
          <a:p>
            <a:pPr algn="ctr"/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There is no god like Jehovah</a:t>
            </a:r>
            <a:r>
              <a:rPr lang="en-US" sz="4000" dirty="0" smtClean="0">
                <a:solidFill>
                  <a:prstClr val="black"/>
                </a:solidFill>
              </a:rPr>
              <a:t>!</a:t>
            </a:r>
          </a:p>
          <a:p>
            <a:pPr algn="ctr"/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</a:rPr>
              <a:t>There is no god like Jehovah!</a:t>
            </a:r>
          </a:p>
        </p:txBody>
      </p:sp>
    </p:spTree>
    <p:extLst>
      <p:ext uri="{BB962C8B-B14F-4D97-AF65-F5344CB8AC3E}">
        <p14:creationId xmlns:p14="http://schemas.microsoft.com/office/powerpoint/2010/main" xmlns="" val="2346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4"/>
            <a:ext cx="9144000" cy="4401205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Behold He comes!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Riding </a:t>
            </a:r>
            <a:r>
              <a:rPr lang="en-US" sz="4000" dirty="0">
                <a:solidFill>
                  <a:prstClr val="black"/>
                </a:solidFill>
              </a:rPr>
              <a:t>on the clouds!  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Shining </a:t>
            </a:r>
            <a:r>
              <a:rPr lang="en-US" sz="4000" dirty="0">
                <a:solidFill>
                  <a:prstClr val="black"/>
                </a:solidFill>
              </a:rPr>
              <a:t>like the sun!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At </a:t>
            </a:r>
            <a:r>
              <a:rPr lang="en-US" sz="4000" dirty="0">
                <a:solidFill>
                  <a:prstClr val="black"/>
                </a:solidFill>
              </a:rPr>
              <a:t>the trumpet call,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Lift </a:t>
            </a:r>
            <a:r>
              <a:rPr lang="en-US" sz="4000" dirty="0">
                <a:solidFill>
                  <a:prstClr val="black"/>
                </a:solidFill>
              </a:rPr>
              <a:t>your voice! </a:t>
            </a:r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It's </a:t>
            </a:r>
            <a:r>
              <a:rPr lang="en-US" sz="4000" dirty="0">
                <a:solidFill>
                  <a:prstClr val="black"/>
                </a:solidFill>
              </a:rPr>
              <a:t>the year of Jubilee!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And </a:t>
            </a:r>
            <a:r>
              <a:rPr lang="en-US" sz="4000" dirty="0">
                <a:solidFill>
                  <a:prstClr val="black"/>
                </a:solidFill>
              </a:rPr>
              <a:t>out of Zion's hill salvation comes!</a:t>
            </a:r>
          </a:p>
        </p:txBody>
      </p:sp>
    </p:spTree>
    <p:extLst>
      <p:ext uri="{BB962C8B-B14F-4D97-AF65-F5344CB8AC3E}">
        <p14:creationId xmlns:p14="http://schemas.microsoft.com/office/powerpoint/2010/main" xmlns="" val="14934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185</Words>
  <Application>Microsoft Office PowerPoint</Application>
  <PresentationFormat>On-screen Show (16:10)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37_Office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18</cp:revision>
  <dcterms:created xsi:type="dcterms:W3CDTF">2014-06-04T22:30:50Z</dcterms:created>
  <dcterms:modified xsi:type="dcterms:W3CDTF">2014-07-29T23:50:32Z</dcterms:modified>
</cp:coreProperties>
</file>