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sldIdLst>
    <p:sldId id="261" r:id="rId3"/>
    <p:sldId id="290" r:id="rId4"/>
    <p:sldId id="291" r:id="rId5"/>
    <p:sldId id="292" r:id="rId6"/>
    <p:sldId id="293" r:id="rId7"/>
    <p:sldId id="294" r:id="rId8"/>
    <p:sldId id="295" r:id="rId9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5835" autoAdjust="0"/>
    <p:restoredTop sz="94660"/>
  </p:normalViewPr>
  <p:slideViewPr>
    <p:cSldViewPr>
      <p:cViewPr varScale="1">
        <p:scale>
          <a:sx n="78" d="100"/>
          <a:sy n="78" d="100"/>
        </p:scale>
        <p:origin x="-582" y="-8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D1EB2-38D8-4BAF-B62F-BBE210635A29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4FB2E0-7230-4A4C-8868-DF6F5A71D6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2420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DA5C-74FB-4E1F-A9B0-1642F9E0032D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791A-C133-49BE-80D8-D9F4E0D0DA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03066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DA5C-74FB-4E1F-A9B0-1642F9E0032D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791A-C133-49BE-80D8-D9F4E0D0DA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9365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DA5C-74FB-4E1F-A9B0-1642F9E0032D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791A-C133-49BE-80D8-D9F4E0D0DA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80738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400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CBD93-327B-485B-8775-DA63BEE9DE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7B0B3-D73B-4C91-9B11-D31F109D4D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11654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CBD93-327B-485B-8775-DA63BEE9DE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7B0B3-D73B-4C91-9B11-D31F109D4D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71268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CBD93-327B-485B-8775-DA63BEE9DE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7B0B3-D73B-4C91-9B11-D31F109D4D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29091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CBD93-327B-485B-8775-DA63BEE9DE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7B0B3-D73B-4C91-9B11-D31F109D4D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28038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CBD93-327B-485B-8775-DA63BEE9DE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7B0B3-D73B-4C91-9B11-D31F109D4D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32425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CBD93-327B-485B-8775-DA63BEE9DE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7B0B3-D73B-4C91-9B11-D31F109D4D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03476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CBD93-327B-485B-8775-DA63BEE9DE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7B0B3-D73B-4C91-9B11-D31F109D4D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75519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CBD93-327B-485B-8775-DA63BEE9DE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7B0B3-D73B-4C91-9B11-D31F109D4D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2482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DA5C-74FB-4E1F-A9B0-1642F9E0032D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791A-C133-49BE-80D8-D9F4E0D0DA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07215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CBD93-327B-485B-8775-DA63BEE9DE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7B0B3-D73B-4C91-9B11-D31F109D4D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9842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CBD93-327B-485B-8775-DA63BEE9DE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7B0B3-D73B-4C91-9B11-D31F109D4D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65728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910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910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CBD93-327B-485B-8775-DA63BEE9DE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7B0B3-D73B-4C91-9B11-D31F109D4D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80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DA5C-74FB-4E1F-A9B0-1642F9E0032D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791A-C133-49BE-80D8-D9F4E0D0DA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42729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DA5C-74FB-4E1F-A9B0-1642F9E0032D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791A-C133-49BE-80D8-D9F4E0D0DA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563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DA5C-74FB-4E1F-A9B0-1642F9E0032D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791A-C133-49BE-80D8-D9F4E0D0DA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6764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DA5C-74FB-4E1F-A9B0-1642F9E0032D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791A-C133-49BE-80D8-D9F4E0D0DA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453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DA5C-74FB-4E1F-A9B0-1642F9E0032D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791A-C133-49BE-80D8-D9F4E0D0DA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8153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DA5C-74FB-4E1F-A9B0-1642F9E0032D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791A-C133-49BE-80D8-D9F4E0D0DA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5003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DA5C-74FB-4E1F-A9B0-1642F9E0032D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791A-C133-49BE-80D8-D9F4E0D0DA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6892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1DA5C-74FB-4E1F-A9B0-1642F9E0032D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4791A-C133-49BE-80D8-D9F4E0D0DA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953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004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CBD93-327B-485B-8775-DA63BEE9DE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004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004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7B0B3-D73B-4C91-9B11-D31F109D4D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859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:p14="http://schemas.microsoft.com/office/powerpoint/2010/main" xmlns="" val="18950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8110"/>
            <a:ext cx="9144000" cy="5663089"/>
          </a:xfrm>
          <a:prstGeom prst="rect">
            <a:avLst/>
          </a:prstGeom>
          <a:solidFill>
            <a:schemeClr val="bg1">
              <a:alpha val="43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smtClean="0">
                <a:solidFill>
                  <a:prstClr val="black"/>
                </a:solidFill>
              </a:rPr>
              <a:t>             </a:t>
            </a:r>
            <a:r>
              <a:rPr lang="en-US" sz="3600" b="1" u="sng" dirty="0" smtClean="0">
                <a:solidFill>
                  <a:prstClr val="black"/>
                </a:solidFill>
              </a:rPr>
              <a:t>Days of Elijah</a:t>
            </a:r>
            <a:r>
              <a:rPr lang="en-US" sz="1200" dirty="0" smtClean="0">
                <a:solidFill>
                  <a:prstClr val="black"/>
                </a:solidFill>
              </a:rPr>
              <a:t> Robin Mark ccli 1537904</a:t>
            </a:r>
            <a:endParaRPr lang="en-US" sz="800" b="1" u="sng" dirty="0" smtClean="0">
              <a:solidFill>
                <a:prstClr val="black"/>
              </a:solidFill>
            </a:endParaRPr>
          </a:p>
          <a:p>
            <a:pPr algn="ctr"/>
            <a:endParaRPr lang="en-US" sz="800" b="1" dirty="0">
              <a:solidFill>
                <a:prstClr val="black"/>
              </a:solidFill>
            </a:endParaRPr>
          </a:p>
          <a:p>
            <a:pPr algn="ctr"/>
            <a:r>
              <a:rPr lang="en-US" sz="3600" dirty="0">
                <a:solidFill>
                  <a:prstClr val="black"/>
                </a:solidFill>
              </a:rPr>
              <a:t>These are the days of Elijah, </a:t>
            </a:r>
            <a:endParaRPr lang="en-US" sz="3600" dirty="0" smtClean="0">
              <a:solidFill>
                <a:prstClr val="black"/>
              </a:solidFill>
            </a:endParaRPr>
          </a:p>
          <a:p>
            <a:pPr algn="ctr"/>
            <a:r>
              <a:rPr lang="en-US" sz="3600" dirty="0" smtClean="0">
                <a:solidFill>
                  <a:prstClr val="black"/>
                </a:solidFill>
              </a:rPr>
              <a:t>declaring </a:t>
            </a:r>
            <a:r>
              <a:rPr lang="en-US" sz="3600" dirty="0">
                <a:solidFill>
                  <a:prstClr val="black"/>
                </a:solidFill>
              </a:rPr>
              <a:t>the Word of the </a:t>
            </a:r>
            <a:r>
              <a:rPr lang="en-US" sz="3600" dirty="0" smtClean="0">
                <a:solidFill>
                  <a:prstClr val="black"/>
                </a:solidFill>
              </a:rPr>
              <a:t>Lord</a:t>
            </a:r>
            <a:endParaRPr lang="en-US" sz="1000" dirty="0" smtClean="0">
              <a:solidFill>
                <a:prstClr val="black"/>
              </a:solidFill>
            </a:endParaRPr>
          </a:p>
          <a:p>
            <a:pPr algn="ctr"/>
            <a:endParaRPr lang="en-US" sz="1000" dirty="0">
              <a:solidFill>
                <a:prstClr val="black"/>
              </a:solidFill>
            </a:endParaRPr>
          </a:p>
          <a:p>
            <a:pPr algn="ctr"/>
            <a:r>
              <a:rPr lang="en-US" sz="3600" dirty="0">
                <a:solidFill>
                  <a:prstClr val="black"/>
                </a:solidFill>
              </a:rPr>
              <a:t>And these are the days of your servant Moses, righteousness being </a:t>
            </a:r>
            <a:r>
              <a:rPr lang="en-US" sz="3600" dirty="0" smtClean="0">
                <a:solidFill>
                  <a:prstClr val="black"/>
                </a:solidFill>
              </a:rPr>
              <a:t>restored</a:t>
            </a:r>
            <a:endParaRPr lang="en-US" sz="1000" dirty="0" smtClean="0">
              <a:solidFill>
                <a:prstClr val="black"/>
              </a:solidFill>
            </a:endParaRPr>
          </a:p>
          <a:p>
            <a:pPr algn="ctr"/>
            <a:endParaRPr lang="en-US" sz="1000" dirty="0">
              <a:solidFill>
                <a:prstClr val="black"/>
              </a:solidFill>
            </a:endParaRPr>
          </a:p>
          <a:p>
            <a:pPr algn="ctr"/>
            <a:r>
              <a:rPr lang="en-US" sz="3600" dirty="0">
                <a:solidFill>
                  <a:prstClr val="black"/>
                </a:solidFill>
              </a:rPr>
              <a:t>And though these are days of great trials, </a:t>
            </a:r>
            <a:endParaRPr lang="en-US" sz="3600" dirty="0" smtClean="0">
              <a:solidFill>
                <a:prstClr val="black"/>
              </a:solidFill>
            </a:endParaRPr>
          </a:p>
          <a:p>
            <a:pPr algn="ctr"/>
            <a:r>
              <a:rPr lang="en-US" sz="3600" dirty="0" smtClean="0">
                <a:solidFill>
                  <a:prstClr val="black"/>
                </a:solidFill>
              </a:rPr>
              <a:t>of </a:t>
            </a:r>
            <a:r>
              <a:rPr lang="en-US" sz="3600" dirty="0">
                <a:solidFill>
                  <a:prstClr val="black"/>
                </a:solidFill>
              </a:rPr>
              <a:t>famine and darkness and </a:t>
            </a:r>
            <a:r>
              <a:rPr lang="en-US" sz="3600" dirty="0" smtClean="0">
                <a:solidFill>
                  <a:prstClr val="black"/>
                </a:solidFill>
              </a:rPr>
              <a:t>sword</a:t>
            </a:r>
            <a:endParaRPr lang="en-US" sz="1000" dirty="0" smtClean="0">
              <a:solidFill>
                <a:prstClr val="black"/>
              </a:solidFill>
            </a:endParaRPr>
          </a:p>
          <a:p>
            <a:pPr algn="ctr"/>
            <a:endParaRPr lang="en-US" sz="1000" dirty="0">
              <a:solidFill>
                <a:prstClr val="black"/>
              </a:solidFill>
            </a:endParaRPr>
          </a:p>
          <a:p>
            <a:pPr algn="ctr"/>
            <a:r>
              <a:rPr lang="en-US" sz="3600" dirty="0">
                <a:solidFill>
                  <a:prstClr val="black"/>
                </a:solidFill>
              </a:rPr>
              <a:t>Still we are the voice in the desert crying; “Prepare ye the way of the Lord</a:t>
            </a:r>
            <a:r>
              <a:rPr lang="en-US" sz="3600" dirty="0" smtClean="0">
                <a:solidFill>
                  <a:prstClr val="black"/>
                </a:solidFill>
              </a:rPr>
              <a:t>!”</a:t>
            </a:r>
            <a:endParaRPr lang="en-US" sz="3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331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8104"/>
            <a:ext cx="9144000" cy="4401205"/>
          </a:xfrm>
          <a:prstGeom prst="rect">
            <a:avLst/>
          </a:prstGeom>
          <a:solidFill>
            <a:schemeClr val="bg1">
              <a:alpha val="43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prstClr val="black"/>
                </a:solidFill>
              </a:rPr>
              <a:t>Behold He comes! </a:t>
            </a:r>
            <a:endParaRPr lang="en-US" sz="4000" dirty="0" smtClean="0">
              <a:solidFill>
                <a:prstClr val="black"/>
              </a:solidFill>
            </a:endParaRPr>
          </a:p>
          <a:p>
            <a:pPr algn="ctr"/>
            <a:r>
              <a:rPr lang="en-US" sz="4000" dirty="0" smtClean="0">
                <a:solidFill>
                  <a:prstClr val="black"/>
                </a:solidFill>
              </a:rPr>
              <a:t>Riding </a:t>
            </a:r>
            <a:r>
              <a:rPr lang="en-US" sz="4000" dirty="0">
                <a:solidFill>
                  <a:prstClr val="black"/>
                </a:solidFill>
              </a:rPr>
              <a:t>on the clouds!  </a:t>
            </a:r>
            <a:endParaRPr lang="en-US" sz="4000" dirty="0" smtClean="0">
              <a:solidFill>
                <a:prstClr val="black"/>
              </a:solidFill>
            </a:endParaRPr>
          </a:p>
          <a:p>
            <a:pPr algn="ctr"/>
            <a:r>
              <a:rPr lang="en-US" sz="4000" dirty="0" smtClean="0">
                <a:solidFill>
                  <a:prstClr val="black"/>
                </a:solidFill>
              </a:rPr>
              <a:t>Shining </a:t>
            </a:r>
            <a:r>
              <a:rPr lang="en-US" sz="4000" dirty="0">
                <a:solidFill>
                  <a:prstClr val="black"/>
                </a:solidFill>
              </a:rPr>
              <a:t>like the sun!</a:t>
            </a:r>
          </a:p>
          <a:p>
            <a:pPr algn="ctr"/>
            <a:r>
              <a:rPr lang="en-US" sz="4000" dirty="0" smtClean="0">
                <a:solidFill>
                  <a:prstClr val="black"/>
                </a:solidFill>
              </a:rPr>
              <a:t>At </a:t>
            </a:r>
            <a:r>
              <a:rPr lang="en-US" sz="4000" dirty="0">
                <a:solidFill>
                  <a:prstClr val="black"/>
                </a:solidFill>
              </a:rPr>
              <a:t>the trumpet call, </a:t>
            </a:r>
            <a:endParaRPr lang="en-US" sz="4000" dirty="0" smtClean="0">
              <a:solidFill>
                <a:prstClr val="black"/>
              </a:solidFill>
            </a:endParaRPr>
          </a:p>
          <a:p>
            <a:pPr algn="ctr"/>
            <a:r>
              <a:rPr lang="en-US" sz="4000" dirty="0" smtClean="0">
                <a:solidFill>
                  <a:prstClr val="black"/>
                </a:solidFill>
              </a:rPr>
              <a:t>Lift </a:t>
            </a:r>
            <a:r>
              <a:rPr lang="en-US" sz="4000" dirty="0">
                <a:solidFill>
                  <a:prstClr val="black"/>
                </a:solidFill>
              </a:rPr>
              <a:t>your voice! </a:t>
            </a:r>
            <a:endParaRPr lang="en-US" sz="4000" dirty="0" smtClean="0">
              <a:solidFill>
                <a:prstClr val="black"/>
              </a:solidFill>
            </a:endParaRPr>
          </a:p>
          <a:p>
            <a:pPr algn="ctr"/>
            <a:r>
              <a:rPr lang="en-US" sz="4000" dirty="0" smtClean="0">
                <a:solidFill>
                  <a:prstClr val="black"/>
                </a:solidFill>
              </a:rPr>
              <a:t>It's </a:t>
            </a:r>
            <a:r>
              <a:rPr lang="en-US" sz="4000" dirty="0">
                <a:solidFill>
                  <a:prstClr val="black"/>
                </a:solidFill>
              </a:rPr>
              <a:t>the year of Jubilee!</a:t>
            </a:r>
          </a:p>
          <a:p>
            <a:pPr algn="ctr"/>
            <a:r>
              <a:rPr lang="en-US" sz="4000" dirty="0" smtClean="0">
                <a:solidFill>
                  <a:prstClr val="black"/>
                </a:solidFill>
              </a:rPr>
              <a:t>And </a:t>
            </a:r>
            <a:r>
              <a:rPr lang="en-US" sz="4000" dirty="0">
                <a:solidFill>
                  <a:prstClr val="black"/>
                </a:solidFill>
              </a:rPr>
              <a:t>out of Zion's hill salvation comes!</a:t>
            </a:r>
          </a:p>
        </p:txBody>
      </p:sp>
    </p:spTree>
    <p:extLst>
      <p:ext uri="{BB962C8B-B14F-4D97-AF65-F5344CB8AC3E}">
        <p14:creationId xmlns:p14="http://schemas.microsoft.com/office/powerpoint/2010/main" xmlns="" val="178511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9050" y="38100"/>
            <a:ext cx="9144000" cy="5478423"/>
          </a:xfrm>
          <a:prstGeom prst="rect">
            <a:avLst/>
          </a:prstGeom>
          <a:solidFill>
            <a:schemeClr val="bg1">
              <a:alpha val="43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prstClr val="black"/>
                </a:solidFill>
              </a:rPr>
              <a:t>And these are the days of Ezekiel, </a:t>
            </a:r>
            <a:endParaRPr lang="en-US" sz="4000" dirty="0" smtClean="0">
              <a:solidFill>
                <a:prstClr val="black"/>
              </a:solidFill>
            </a:endParaRPr>
          </a:p>
          <a:p>
            <a:pPr algn="ctr"/>
            <a:r>
              <a:rPr lang="en-US" sz="4000" dirty="0" smtClean="0">
                <a:solidFill>
                  <a:prstClr val="black"/>
                </a:solidFill>
              </a:rPr>
              <a:t>the </a:t>
            </a:r>
            <a:r>
              <a:rPr lang="en-US" sz="4000" dirty="0">
                <a:solidFill>
                  <a:prstClr val="black"/>
                </a:solidFill>
              </a:rPr>
              <a:t>dry bones becoming as </a:t>
            </a:r>
            <a:r>
              <a:rPr lang="en-US" sz="4000" dirty="0" smtClean="0">
                <a:solidFill>
                  <a:prstClr val="black"/>
                </a:solidFill>
              </a:rPr>
              <a:t>flesh</a:t>
            </a:r>
            <a:endParaRPr lang="en-US" sz="1000" dirty="0" smtClean="0">
              <a:solidFill>
                <a:prstClr val="black"/>
              </a:solidFill>
            </a:endParaRPr>
          </a:p>
          <a:p>
            <a:pPr algn="ctr"/>
            <a:endParaRPr lang="en-US" sz="1000" dirty="0">
              <a:solidFill>
                <a:prstClr val="black"/>
              </a:solidFill>
            </a:endParaRPr>
          </a:p>
          <a:p>
            <a:pPr algn="ctr"/>
            <a:r>
              <a:rPr lang="en-US" sz="4000" dirty="0">
                <a:solidFill>
                  <a:prstClr val="black"/>
                </a:solidFill>
              </a:rPr>
              <a:t>And these are the days of your servant David, rebuilding a temple of </a:t>
            </a:r>
            <a:r>
              <a:rPr lang="en-US" sz="4000" dirty="0" smtClean="0">
                <a:solidFill>
                  <a:prstClr val="black"/>
                </a:solidFill>
              </a:rPr>
              <a:t>praise</a:t>
            </a:r>
            <a:endParaRPr lang="en-US" sz="1000" dirty="0" smtClean="0">
              <a:solidFill>
                <a:prstClr val="black"/>
              </a:solidFill>
            </a:endParaRPr>
          </a:p>
          <a:p>
            <a:pPr algn="ctr"/>
            <a:endParaRPr lang="en-US" sz="1000" dirty="0">
              <a:solidFill>
                <a:prstClr val="black"/>
              </a:solidFill>
            </a:endParaRPr>
          </a:p>
          <a:p>
            <a:pPr algn="ctr"/>
            <a:r>
              <a:rPr lang="en-US" sz="4000" dirty="0">
                <a:solidFill>
                  <a:prstClr val="black"/>
                </a:solidFill>
              </a:rPr>
              <a:t>And these are the days of the harvest; </a:t>
            </a:r>
            <a:endParaRPr lang="en-US" sz="4000" dirty="0" smtClean="0">
              <a:solidFill>
                <a:prstClr val="black"/>
              </a:solidFill>
            </a:endParaRPr>
          </a:p>
          <a:p>
            <a:pPr algn="ctr"/>
            <a:r>
              <a:rPr lang="en-US" sz="4000" dirty="0" smtClean="0">
                <a:solidFill>
                  <a:prstClr val="black"/>
                </a:solidFill>
              </a:rPr>
              <a:t>the </a:t>
            </a:r>
            <a:r>
              <a:rPr lang="en-US" sz="4000" dirty="0">
                <a:solidFill>
                  <a:prstClr val="black"/>
                </a:solidFill>
              </a:rPr>
              <a:t>fields are as white in the </a:t>
            </a:r>
            <a:r>
              <a:rPr lang="en-US" sz="4000" dirty="0" smtClean="0">
                <a:solidFill>
                  <a:prstClr val="black"/>
                </a:solidFill>
              </a:rPr>
              <a:t>world</a:t>
            </a:r>
            <a:endParaRPr lang="en-US" sz="1000" dirty="0" smtClean="0">
              <a:solidFill>
                <a:prstClr val="black"/>
              </a:solidFill>
            </a:endParaRPr>
          </a:p>
          <a:p>
            <a:pPr algn="ctr"/>
            <a:endParaRPr lang="en-US" sz="1000" dirty="0">
              <a:solidFill>
                <a:prstClr val="black"/>
              </a:solidFill>
            </a:endParaRPr>
          </a:p>
          <a:p>
            <a:pPr algn="ctr"/>
            <a:r>
              <a:rPr lang="en-US" sz="4000" dirty="0">
                <a:solidFill>
                  <a:prstClr val="black"/>
                </a:solidFill>
              </a:rPr>
              <a:t>And we are the laborers in your vineyard, declaring the word of the Lord! </a:t>
            </a:r>
          </a:p>
        </p:txBody>
      </p:sp>
    </p:spTree>
    <p:extLst>
      <p:ext uri="{BB962C8B-B14F-4D97-AF65-F5344CB8AC3E}">
        <p14:creationId xmlns:p14="http://schemas.microsoft.com/office/powerpoint/2010/main" xmlns="" val="226913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8104"/>
            <a:ext cx="9144000" cy="4401205"/>
          </a:xfrm>
          <a:prstGeom prst="rect">
            <a:avLst/>
          </a:prstGeom>
          <a:solidFill>
            <a:schemeClr val="bg1">
              <a:alpha val="43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prstClr val="black"/>
                </a:solidFill>
              </a:rPr>
              <a:t>Behold He comes! </a:t>
            </a:r>
            <a:endParaRPr lang="en-US" sz="4000" dirty="0" smtClean="0">
              <a:solidFill>
                <a:prstClr val="black"/>
              </a:solidFill>
            </a:endParaRPr>
          </a:p>
          <a:p>
            <a:pPr algn="ctr"/>
            <a:r>
              <a:rPr lang="en-US" sz="4000" dirty="0" smtClean="0">
                <a:solidFill>
                  <a:prstClr val="black"/>
                </a:solidFill>
              </a:rPr>
              <a:t>Riding </a:t>
            </a:r>
            <a:r>
              <a:rPr lang="en-US" sz="4000" dirty="0">
                <a:solidFill>
                  <a:prstClr val="black"/>
                </a:solidFill>
              </a:rPr>
              <a:t>on the clouds!  </a:t>
            </a:r>
            <a:endParaRPr lang="en-US" sz="4000" dirty="0" smtClean="0">
              <a:solidFill>
                <a:prstClr val="black"/>
              </a:solidFill>
            </a:endParaRPr>
          </a:p>
          <a:p>
            <a:pPr algn="ctr"/>
            <a:r>
              <a:rPr lang="en-US" sz="4000" dirty="0" smtClean="0">
                <a:solidFill>
                  <a:prstClr val="black"/>
                </a:solidFill>
              </a:rPr>
              <a:t>Shining </a:t>
            </a:r>
            <a:r>
              <a:rPr lang="en-US" sz="4000" dirty="0">
                <a:solidFill>
                  <a:prstClr val="black"/>
                </a:solidFill>
              </a:rPr>
              <a:t>like the sun!</a:t>
            </a:r>
          </a:p>
          <a:p>
            <a:pPr algn="ctr"/>
            <a:r>
              <a:rPr lang="en-US" sz="4000" dirty="0" smtClean="0">
                <a:solidFill>
                  <a:prstClr val="black"/>
                </a:solidFill>
              </a:rPr>
              <a:t>At </a:t>
            </a:r>
            <a:r>
              <a:rPr lang="en-US" sz="4000" dirty="0">
                <a:solidFill>
                  <a:prstClr val="black"/>
                </a:solidFill>
              </a:rPr>
              <a:t>the trumpet call, </a:t>
            </a:r>
            <a:endParaRPr lang="en-US" sz="4000" dirty="0" smtClean="0">
              <a:solidFill>
                <a:prstClr val="black"/>
              </a:solidFill>
            </a:endParaRPr>
          </a:p>
          <a:p>
            <a:pPr algn="ctr"/>
            <a:r>
              <a:rPr lang="en-US" sz="4000" dirty="0" smtClean="0">
                <a:solidFill>
                  <a:prstClr val="black"/>
                </a:solidFill>
              </a:rPr>
              <a:t>Lift </a:t>
            </a:r>
            <a:r>
              <a:rPr lang="en-US" sz="4000" dirty="0">
                <a:solidFill>
                  <a:prstClr val="black"/>
                </a:solidFill>
              </a:rPr>
              <a:t>your voice! </a:t>
            </a:r>
            <a:endParaRPr lang="en-US" sz="4000" dirty="0" smtClean="0">
              <a:solidFill>
                <a:prstClr val="black"/>
              </a:solidFill>
            </a:endParaRPr>
          </a:p>
          <a:p>
            <a:pPr algn="ctr"/>
            <a:r>
              <a:rPr lang="en-US" sz="4000" dirty="0" smtClean="0">
                <a:solidFill>
                  <a:prstClr val="black"/>
                </a:solidFill>
              </a:rPr>
              <a:t>It's </a:t>
            </a:r>
            <a:r>
              <a:rPr lang="en-US" sz="4000" dirty="0">
                <a:solidFill>
                  <a:prstClr val="black"/>
                </a:solidFill>
              </a:rPr>
              <a:t>the year of Jubilee!</a:t>
            </a:r>
          </a:p>
          <a:p>
            <a:pPr algn="ctr"/>
            <a:r>
              <a:rPr lang="en-US" sz="4000" dirty="0" smtClean="0">
                <a:solidFill>
                  <a:prstClr val="black"/>
                </a:solidFill>
              </a:rPr>
              <a:t>And </a:t>
            </a:r>
            <a:r>
              <a:rPr lang="en-US" sz="4000" dirty="0">
                <a:solidFill>
                  <a:prstClr val="black"/>
                </a:solidFill>
              </a:rPr>
              <a:t>out of Zion's hill salvation comes!</a:t>
            </a:r>
          </a:p>
        </p:txBody>
      </p:sp>
    </p:spTree>
    <p:extLst>
      <p:ext uri="{BB962C8B-B14F-4D97-AF65-F5344CB8AC3E}">
        <p14:creationId xmlns:p14="http://schemas.microsoft.com/office/powerpoint/2010/main" xmlns="" val="145197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95345"/>
            <a:ext cx="9144000" cy="4401205"/>
          </a:xfrm>
          <a:prstGeom prst="rect">
            <a:avLst/>
          </a:prstGeom>
          <a:solidFill>
            <a:schemeClr val="bg1">
              <a:alpha val="43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prstClr val="black"/>
                </a:solidFill>
              </a:rPr>
              <a:t>There is no god like Jehovah</a:t>
            </a:r>
            <a:r>
              <a:rPr lang="en-US" sz="4000" dirty="0" smtClean="0">
                <a:solidFill>
                  <a:prstClr val="black"/>
                </a:solidFill>
              </a:rPr>
              <a:t>!</a:t>
            </a:r>
          </a:p>
          <a:p>
            <a:pPr algn="ctr"/>
            <a:endParaRPr lang="en-US" sz="4000" dirty="0" smtClean="0">
              <a:solidFill>
                <a:prstClr val="black"/>
              </a:solidFill>
            </a:endParaRPr>
          </a:p>
          <a:p>
            <a:pPr algn="ctr"/>
            <a:r>
              <a:rPr lang="en-US" sz="4000" dirty="0">
                <a:solidFill>
                  <a:prstClr val="black"/>
                </a:solidFill>
              </a:rPr>
              <a:t>There is no god like Jehovah</a:t>
            </a:r>
            <a:r>
              <a:rPr lang="en-US" sz="4000" dirty="0" smtClean="0">
                <a:solidFill>
                  <a:prstClr val="black"/>
                </a:solidFill>
              </a:rPr>
              <a:t>!</a:t>
            </a:r>
          </a:p>
          <a:p>
            <a:pPr algn="ctr"/>
            <a:endParaRPr lang="en-US" sz="4000" dirty="0" smtClean="0">
              <a:solidFill>
                <a:prstClr val="black"/>
              </a:solidFill>
            </a:endParaRPr>
          </a:p>
          <a:p>
            <a:pPr algn="ctr"/>
            <a:r>
              <a:rPr lang="en-US" sz="4000" dirty="0">
                <a:solidFill>
                  <a:prstClr val="black"/>
                </a:solidFill>
              </a:rPr>
              <a:t>There is no god like Jehovah</a:t>
            </a:r>
            <a:r>
              <a:rPr lang="en-US" sz="4000" dirty="0" smtClean="0">
                <a:solidFill>
                  <a:prstClr val="black"/>
                </a:solidFill>
              </a:rPr>
              <a:t>!</a:t>
            </a:r>
          </a:p>
          <a:p>
            <a:pPr algn="ctr"/>
            <a:endParaRPr lang="en-US" sz="4000" dirty="0" smtClean="0">
              <a:solidFill>
                <a:prstClr val="black"/>
              </a:solidFill>
            </a:endParaRPr>
          </a:p>
          <a:p>
            <a:pPr algn="ctr"/>
            <a:r>
              <a:rPr lang="en-US" sz="4000" dirty="0">
                <a:solidFill>
                  <a:prstClr val="black"/>
                </a:solidFill>
              </a:rPr>
              <a:t>There is no god like Jehovah!</a:t>
            </a:r>
          </a:p>
        </p:txBody>
      </p:sp>
    </p:spTree>
    <p:extLst>
      <p:ext uri="{BB962C8B-B14F-4D97-AF65-F5344CB8AC3E}">
        <p14:creationId xmlns:p14="http://schemas.microsoft.com/office/powerpoint/2010/main" xmlns="" val="23464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8104"/>
            <a:ext cx="9144000" cy="4401205"/>
          </a:xfrm>
          <a:prstGeom prst="rect">
            <a:avLst/>
          </a:prstGeom>
          <a:solidFill>
            <a:schemeClr val="bg1">
              <a:alpha val="43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prstClr val="black"/>
                </a:solidFill>
              </a:rPr>
              <a:t>Behold He comes! </a:t>
            </a:r>
            <a:endParaRPr lang="en-US" sz="4000" dirty="0" smtClean="0">
              <a:solidFill>
                <a:prstClr val="black"/>
              </a:solidFill>
            </a:endParaRPr>
          </a:p>
          <a:p>
            <a:pPr algn="ctr"/>
            <a:r>
              <a:rPr lang="en-US" sz="4000" dirty="0" smtClean="0">
                <a:solidFill>
                  <a:prstClr val="black"/>
                </a:solidFill>
              </a:rPr>
              <a:t>Riding </a:t>
            </a:r>
            <a:r>
              <a:rPr lang="en-US" sz="4000" dirty="0">
                <a:solidFill>
                  <a:prstClr val="black"/>
                </a:solidFill>
              </a:rPr>
              <a:t>on the clouds!  </a:t>
            </a:r>
            <a:endParaRPr lang="en-US" sz="4000" dirty="0" smtClean="0">
              <a:solidFill>
                <a:prstClr val="black"/>
              </a:solidFill>
            </a:endParaRPr>
          </a:p>
          <a:p>
            <a:pPr algn="ctr"/>
            <a:r>
              <a:rPr lang="en-US" sz="4000" dirty="0" smtClean="0">
                <a:solidFill>
                  <a:prstClr val="black"/>
                </a:solidFill>
              </a:rPr>
              <a:t>Shining </a:t>
            </a:r>
            <a:r>
              <a:rPr lang="en-US" sz="4000" dirty="0">
                <a:solidFill>
                  <a:prstClr val="black"/>
                </a:solidFill>
              </a:rPr>
              <a:t>like the sun!</a:t>
            </a:r>
          </a:p>
          <a:p>
            <a:pPr algn="ctr"/>
            <a:r>
              <a:rPr lang="en-US" sz="4000" dirty="0" smtClean="0">
                <a:solidFill>
                  <a:prstClr val="black"/>
                </a:solidFill>
              </a:rPr>
              <a:t>At </a:t>
            </a:r>
            <a:r>
              <a:rPr lang="en-US" sz="4000" dirty="0">
                <a:solidFill>
                  <a:prstClr val="black"/>
                </a:solidFill>
              </a:rPr>
              <a:t>the trumpet call, </a:t>
            </a:r>
            <a:endParaRPr lang="en-US" sz="4000" dirty="0" smtClean="0">
              <a:solidFill>
                <a:prstClr val="black"/>
              </a:solidFill>
            </a:endParaRPr>
          </a:p>
          <a:p>
            <a:pPr algn="ctr"/>
            <a:r>
              <a:rPr lang="en-US" sz="4000" dirty="0" smtClean="0">
                <a:solidFill>
                  <a:prstClr val="black"/>
                </a:solidFill>
              </a:rPr>
              <a:t>Lift </a:t>
            </a:r>
            <a:r>
              <a:rPr lang="en-US" sz="4000" dirty="0">
                <a:solidFill>
                  <a:prstClr val="black"/>
                </a:solidFill>
              </a:rPr>
              <a:t>your voice! </a:t>
            </a:r>
            <a:endParaRPr lang="en-US" sz="4000" dirty="0" smtClean="0">
              <a:solidFill>
                <a:prstClr val="black"/>
              </a:solidFill>
            </a:endParaRPr>
          </a:p>
          <a:p>
            <a:pPr algn="ctr"/>
            <a:r>
              <a:rPr lang="en-US" sz="4000" dirty="0" smtClean="0">
                <a:solidFill>
                  <a:prstClr val="black"/>
                </a:solidFill>
              </a:rPr>
              <a:t>It's </a:t>
            </a:r>
            <a:r>
              <a:rPr lang="en-US" sz="4000" dirty="0">
                <a:solidFill>
                  <a:prstClr val="black"/>
                </a:solidFill>
              </a:rPr>
              <a:t>the year of Jubilee!</a:t>
            </a:r>
          </a:p>
          <a:p>
            <a:pPr algn="ctr"/>
            <a:r>
              <a:rPr lang="en-US" sz="4000" dirty="0" smtClean="0">
                <a:solidFill>
                  <a:prstClr val="black"/>
                </a:solidFill>
              </a:rPr>
              <a:t>And </a:t>
            </a:r>
            <a:r>
              <a:rPr lang="en-US" sz="4000" dirty="0">
                <a:solidFill>
                  <a:prstClr val="black"/>
                </a:solidFill>
              </a:rPr>
              <a:t>out of Zion's hill salvation comes!</a:t>
            </a:r>
          </a:p>
        </p:txBody>
      </p:sp>
    </p:spTree>
    <p:extLst>
      <p:ext uri="{BB962C8B-B14F-4D97-AF65-F5344CB8AC3E}">
        <p14:creationId xmlns:p14="http://schemas.microsoft.com/office/powerpoint/2010/main" xmlns="" val="149343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185</Words>
  <Application>Microsoft Office PowerPoint</Application>
  <PresentationFormat>On-screen Show (16:10)</PresentationFormat>
  <Paragraphs>48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37_Office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Projection</dc:creator>
  <cp:lastModifiedBy>Bruce</cp:lastModifiedBy>
  <cp:revision>18</cp:revision>
  <dcterms:created xsi:type="dcterms:W3CDTF">2014-06-04T22:30:50Z</dcterms:created>
  <dcterms:modified xsi:type="dcterms:W3CDTF">2014-07-29T23:50:32Z</dcterms:modified>
</cp:coreProperties>
</file>