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5"/>
  </p:notesMasterIdLst>
  <p:sldIdLst>
    <p:sldId id="275" r:id="rId3"/>
    <p:sldId id="285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0F6F8-FABF-4885-BB76-59B3D33801F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40EE4-095B-4D8D-8756-004143156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460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40EE4-095B-4D8D-8756-004143156D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24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27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21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61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54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29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274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23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13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966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190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551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82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7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702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0191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05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05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67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20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7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95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5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4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4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0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1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9B64-3C38-406E-B72C-2142AD93B4C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14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14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626C-7EF0-4801-9B08-461B1FDD318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22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6857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connectpoint.com/Offer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1" y="4349753"/>
            <a:ext cx="2057400" cy="1285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1430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prstClr val="black"/>
                </a:solidFill>
              </a:rPr>
              <a:t>                              “FATHER I ADORE YOU”  </a:t>
            </a:r>
            <a:r>
              <a:rPr lang="en-US" sz="1200" dirty="0" err="1">
                <a:solidFill>
                  <a:prstClr val="black"/>
                </a:solidFill>
              </a:rPr>
              <a:t>Terrye</a:t>
            </a:r>
            <a:r>
              <a:rPr lang="en-US" sz="1200" dirty="0">
                <a:solidFill>
                  <a:prstClr val="black"/>
                </a:solidFill>
              </a:rPr>
              <a:t> Coelho ccli 26557</a:t>
            </a:r>
          </a:p>
          <a:p>
            <a:pPr algn="ctr"/>
            <a:endParaRPr lang="en-US" sz="2400" dirty="0">
              <a:solidFill>
                <a:prstClr val="black"/>
              </a:solidFill>
            </a:endParaRP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Father I adore You, Lay my life before You, 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How I love You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Jesus I adore You, Lay my life before You, 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How I love You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Spirit I adore You, Lay my life before You, 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</a:rPr>
              <a:t>How I love You</a:t>
            </a:r>
          </a:p>
        </p:txBody>
      </p:sp>
    </p:spTree>
    <p:extLst>
      <p:ext uri="{BB962C8B-B14F-4D97-AF65-F5344CB8AC3E}">
        <p14:creationId xmlns:p14="http://schemas.microsoft.com/office/powerpoint/2010/main" xmlns="" val="3725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(16:10)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26_Office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9</cp:revision>
  <dcterms:created xsi:type="dcterms:W3CDTF">2014-06-18T23:18:05Z</dcterms:created>
  <dcterms:modified xsi:type="dcterms:W3CDTF">2014-07-29T23:44:02Z</dcterms:modified>
</cp:coreProperties>
</file>