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0" r:id="rId2"/>
  </p:sldMasterIdLst>
  <p:notesMasterIdLst>
    <p:notesMasterId r:id="rId5"/>
  </p:notesMasterIdLst>
  <p:sldIdLst>
    <p:sldId id="275" r:id="rId3"/>
    <p:sldId id="285" r:id="rId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0F6F8-FABF-4885-BB76-59B3D33801F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40EE4-095B-4D8D-8756-00414315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4608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40EE4-095B-4D8D-8756-004143156D8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324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527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217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161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54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0295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2274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223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7135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2966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6190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95517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282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97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4702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01912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05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05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867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20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73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140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895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515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849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54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870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14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14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14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2222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268572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theconnectpoint.com/Offeri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1" y="4349753"/>
            <a:ext cx="2057400" cy="12858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114300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>
                <a:solidFill>
                  <a:prstClr val="black"/>
                </a:solidFill>
              </a:rPr>
              <a:t>                              “FATHER I ADORE YOU”  </a:t>
            </a:r>
            <a:r>
              <a:rPr lang="en-US" sz="1200" dirty="0" err="1">
                <a:solidFill>
                  <a:prstClr val="black"/>
                </a:solidFill>
              </a:rPr>
              <a:t>Terrye</a:t>
            </a:r>
            <a:r>
              <a:rPr lang="en-US" sz="1200" dirty="0">
                <a:solidFill>
                  <a:prstClr val="black"/>
                </a:solidFill>
              </a:rPr>
              <a:t> Coelho ccli 26557</a:t>
            </a:r>
          </a:p>
          <a:p>
            <a:pPr algn="ctr"/>
            <a:endParaRPr lang="en-US" sz="2400" dirty="0">
              <a:solidFill>
                <a:prstClr val="black"/>
              </a:solidFill>
            </a:endParaRPr>
          </a:p>
          <a:p>
            <a:pPr algn="ctr"/>
            <a:r>
              <a:rPr lang="en-US" sz="3200" b="1" dirty="0">
                <a:solidFill>
                  <a:prstClr val="black"/>
                </a:solidFill>
              </a:rPr>
              <a:t>Father I adore You, Lay my life before You, </a:t>
            </a:r>
          </a:p>
          <a:p>
            <a:pPr algn="ctr"/>
            <a:r>
              <a:rPr lang="en-US" sz="3200" b="1" dirty="0">
                <a:solidFill>
                  <a:prstClr val="black"/>
                </a:solidFill>
              </a:rPr>
              <a:t>How I love You</a:t>
            </a:r>
          </a:p>
          <a:p>
            <a:pPr algn="ctr"/>
            <a:r>
              <a:rPr lang="en-US" sz="3200" b="1" dirty="0">
                <a:solidFill>
                  <a:prstClr val="black"/>
                </a:solidFill>
              </a:rPr>
              <a:t> </a:t>
            </a:r>
          </a:p>
          <a:p>
            <a:pPr algn="ctr"/>
            <a:r>
              <a:rPr lang="en-US" sz="3200" b="1" dirty="0">
                <a:solidFill>
                  <a:prstClr val="black"/>
                </a:solidFill>
              </a:rPr>
              <a:t>Jesus I adore You, Lay my life before You, </a:t>
            </a:r>
          </a:p>
          <a:p>
            <a:pPr algn="ctr"/>
            <a:r>
              <a:rPr lang="en-US" sz="3200" b="1" dirty="0">
                <a:solidFill>
                  <a:prstClr val="black"/>
                </a:solidFill>
              </a:rPr>
              <a:t>How I love You</a:t>
            </a:r>
          </a:p>
          <a:p>
            <a:pPr algn="ctr"/>
            <a:r>
              <a:rPr lang="en-US" sz="3200" b="1" dirty="0">
                <a:solidFill>
                  <a:prstClr val="black"/>
                </a:solidFill>
              </a:rPr>
              <a:t> </a:t>
            </a:r>
          </a:p>
          <a:p>
            <a:pPr algn="ctr"/>
            <a:r>
              <a:rPr lang="en-US" sz="3200" b="1" dirty="0">
                <a:solidFill>
                  <a:prstClr val="black"/>
                </a:solidFill>
              </a:rPr>
              <a:t>Spirit I adore You, Lay my life before You, </a:t>
            </a:r>
          </a:p>
          <a:p>
            <a:pPr algn="ctr"/>
            <a:r>
              <a:rPr lang="en-US" sz="3200" b="1" dirty="0">
                <a:solidFill>
                  <a:prstClr val="black"/>
                </a:solidFill>
              </a:rPr>
              <a:t>How I love You</a:t>
            </a:r>
          </a:p>
        </p:txBody>
      </p:sp>
    </p:spTree>
    <p:extLst>
      <p:ext uri="{BB962C8B-B14F-4D97-AF65-F5344CB8AC3E}">
        <p14:creationId xmlns:p14="http://schemas.microsoft.com/office/powerpoint/2010/main" xmlns="" val="37259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27</Words>
  <Application>Microsoft Office PowerPoint</Application>
  <PresentationFormat>On-screen Show (16:10)</PresentationFormat>
  <Paragraphs>11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1_Office Theme</vt:lpstr>
      <vt:lpstr>26_Office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9</cp:revision>
  <dcterms:created xsi:type="dcterms:W3CDTF">2014-06-18T23:18:05Z</dcterms:created>
  <dcterms:modified xsi:type="dcterms:W3CDTF">2014-07-29T23:44:02Z</dcterms:modified>
</cp:coreProperties>
</file>