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8" r:id="rId3"/>
    <p:sldId id="270" r:id="rId4"/>
    <p:sldId id="271" r:id="rId5"/>
    <p:sldId id="272" r:id="rId6"/>
    <p:sldId id="273" r:id="rId7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092" y="-234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CA42B-2EDD-4723-B56F-2AE73094C8E5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F1C59-C09A-48E5-813B-615AD9FDE8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84319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CA42B-2EDD-4723-B56F-2AE73094C8E5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F1C59-C09A-48E5-813B-615AD9FDE8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09684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CA42B-2EDD-4723-B56F-2AE73094C8E5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F1C59-C09A-48E5-813B-615AD9FDE8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527200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700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8B685-3321-472B-B7C0-EC17C6FEE17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6E190-3933-4068-B357-16E3917C93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484287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8B685-3321-472B-B7C0-EC17C6FEE17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6E190-3933-4068-B357-16E3917C93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674648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9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8B685-3321-472B-B7C0-EC17C6FEE17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6E190-3933-4068-B357-16E3917C93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219309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8B685-3321-472B-B7C0-EC17C6FEE17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6E190-3933-4068-B357-16E3917C93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834923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3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279263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8B685-3321-472B-B7C0-EC17C6FEE17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6E190-3933-4068-B357-16E3917C93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953026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8B685-3321-472B-B7C0-EC17C6FEE17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6E190-3933-4068-B357-16E3917C93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662343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8B685-3321-472B-B7C0-EC17C6FEE17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6E190-3933-4068-B357-16E3917C93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523794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27543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195920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8B685-3321-472B-B7C0-EC17C6FEE17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6E190-3933-4068-B357-16E3917C93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59245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CA42B-2EDD-4723-B56F-2AE73094C8E5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F1C59-C09A-48E5-813B-615AD9FDE8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30289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8B685-3321-472B-B7C0-EC17C6FEE17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6E190-3933-4068-B357-16E3917C93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476699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8B685-3321-472B-B7C0-EC17C6FEE17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6E190-3933-4068-B357-16E3917C93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857732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8B685-3321-472B-B7C0-EC17C6FEE17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6E190-3933-4068-B357-16E3917C93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00080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CA42B-2EDD-4723-B56F-2AE73094C8E5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F1C59-C09A-48E5-813B-615AD9FDE8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00963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CA42B-2EDD-4723-B56F-2AE73094C8E5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F1C59-C09A-48E5-813B-615AD9FDE8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1901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CA42B-2EDD-4723-B56F-2AE73094C8E5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F1C59-C09A-48E5-813B-615AD9FDE8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76963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CA42B-2EDD-4723-B56F-2AE73094C8E5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F1C59-C09A-48E5-813B-615AD9FDE8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03421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CA42B-2EDD-4723-B56F-2AE73094C8E5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F1C59-C09A-48E5-813B-615AD9FDE8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84374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CA42B-2EDD-4723-B56F-2AE73094C8E5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F1C59-C09A-48E5-813B-615AD9FDE8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25305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CA42B-2EDD-4723-B56F-2AE73094C8E5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F1C59-C09A-48E5-813B-615AD9FDE8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16203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CA42B-2EDD-4723-B56F-2AE73094C8E5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6F1C59-C09A-48E5-813B-615AD9FDE8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64621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7304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D8B685-3321-472B-B7C0-EC17C6FEE17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7304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7304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6E190-3933-4068-B357-16E3917C93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00648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715000"/>
          </a:xfrm>
        </p:spPr>
      </p:pic>
    </p:spTree>
    <p:extLst>
      <p:ext uri="{BB962C8B-B14F-4D97-AF65-F5344CB8AC3E}">
        <p14:creationId xmlns="" xmlns:p14="http://schemas.microsoft.com/office/powerpoint/2010/main" val="849949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8000" r="-48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38096"/>
            <a:ext cx="9144000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>
                <a:solidFill>
                  <a:prstClr val="black"/>
                </a:solidFill>
              </a:rPr>
              <a:t>“FOR THE LORD OUR GOD REIGNS”</a:t>
            </a:r>
          </a:p>
          <a:p>
            <a:r>
              <a:rPr lang="en-US" sz="1200" dirty="0">
                <a:solidFill>
                  <a:prstClr val="black"/>
                </a:solidFill>
              </a:rPr>
              <a:t>Craig Smith ccli 3685228</a:t>
            </a:r>
          </a:p>
          <a:p>
            <a:pPr>
              <a:lnSpc>
                <a:spcPct val="150000"/>
              </a:lnSpc>
            </a:pPr>
            <a:r>
              <a:rPr lang="en-US" sz="3500" b="1" dirty="0">
                <a:solidFill>
                  <a:prstClr val="black"/>
                </a:solidFill>
              </a:rPr>
              <a:t>Let the earth and heavens rejoice</a:t>
            </a:r>
          </a:p>
          <a:p>
            <a:pPr>
              <a:lnSpc>
                <a:spcPct val="150000"/>
              </a:lnSpc>
            </a:pPr>
            <a:r>
              <a:rPr lang="en-US" sz="3500" b="1" dirty="0">
                <a:solidFill>
                  <a:prstClr val="black"/>
                </a:solidFill>
              </a:rPr>
              <a:t>For the Lord our God reigns!</a:t>
            </a:r>
          </a:p>
          <a:p>
            <a:pPr>
              <a:lnSpc>
                <a:spcPct val="150000"/>
              </a:lnSpc>
            </a:pPr>
            <a:r>
              <a:rPr lang="en-US" sz="3500" b="1" dirty="0">
                <a:solidFill>
                  <a:prstClr val="black"/>
                </a:solidFill>
              </a:rPr>
              <a:t>Let every child of God lift your voice</a:t>
            </a:r>
          </a:p>
          <a:p>
            <a:pPr>
              <a:lnSpc>
                <a:spcPct val="150000"/>
              </a:lnSpc>
            </a:pPr>
            <a:r>
              <a:rPr lang="en-US" sz="3500" b="1" dirty="0">
                <a:solidFill>
                  <a:prstClr val="black"/>
                </a:solidFill>
              </a:rPr>
              <a:t>For the Lord our God reigns!</a:t>
            </a:r>
          </a:p>
        </p:txBody>
      </p:sp>
    </p:spTree>
    <p:extLst>
      <p:ext uri="{BB962C8B-B14F-4D97-AF65-F5344CB8AC3E}">
        <p14:creationId xmlns="" xmlns:p14="http://schemas.microsoft.com/office/powerpoint/2010/main" val="1651677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8000" r="-48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-266700"/>
            <a:ext cx="9144000" cy="4785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b="1" dirty="0">
                <a:solidFill>
                  <a:prstClr val="black"/>
                </a:solidFill>
              </a:rPr>
              <a:t>Jesus, Emmanuel </a:t>
            </a:r>
          </a:p>
          <a:p>
            <a:pPr>
              <a:lnSpc>
                <a:spcPct val="150000"/>
              </a:lnSpc>
            </a:pPr>
            <a:r>
              <a:rPr lang="en-US" sz="3600" b="1" dirty="0">
                <a:solidFill>
                  <a:prstClr val="black"/>
                </a:solidFill>
              </a:rPr>
              <a:t>He has set us free.</a:t>
            </a:r>
          </a:p>
          <a:p>
            <a:pPr>
              <a:lnSpc>
                <a:spcPct val="150000"/>
              </a:lnSpc>
            </a:pPr>
            <a:r>
              <a:rPr lang="en-US" sz="3600" b="1" dirty="0">
                <a:solidFill>
                  <a:prstClr val="black"/>
                </a:solidFill>
              </a:rPr>
              <a:t>Hopeless souls redeemed to tell</a:t>
            </a:r>
          </a:p>
          <a:p>
            <a:pPr>
              <a:lnSpc>
                <a:spcPct val="150000"/>
              </a:lnSpc>
            </a:pPr>
            <a:r>
              <a:rPr lang="en-US" sz="3600" b="1" dirty="0">
                <a:solidFill>
                  <a:prstClr val="black"/>
                </a:solidFill>
              </a:rPr>
              <a:t>For the Lord our God reigns. </a:t>
            </a:r>
          </a:p>
          <a:p>
            <a:pPr>
              <a:lnSpc>
                <a:spcPct val="150000"/>
              </a:lnSpc>
            </a:pPr>
            <a:r>
              <a:rPr lang="en-US" sz="3600" b="1" dirty="0">
                <a:solidFill>
                  <a:prstClr val="black"/>
                </a:solidFill>
              </a:rPr>
              <a:t>For the Lord our God reigns.</a:t>
            </a:r>
          </a:p>
          <a:p>
            <a:endParaRPr lang="en-US" sz="35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46230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8000" r="-48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54415"/>
            <a:ext cx="91440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500" b="1" dirty="0" smtClean="0">
                <a:solidFill>
                  <a:prstClr val="black"/>
                </a:solidFill>
              </a:rPr>
              <a:t>Every </a:t>
            </a:r>
            <a:r>
              <a:rPr lang="en-US" sz="3500" b="1" dirty="0">
                <a:solidFill>
                  <a:prstClr val="black"/>
                </a:solidFill>
              </a:rPr>
              <a:t>heart be filled with His light</a:t>
            </a:r>
          </a:p>
          <a:p>
            <a:pPr>
              <a:lnSpc>
                <a:spcPct val="150000"/>
              </a:lnSpc>
            </a:pPr>
            <a:r>
              <a:rPr lang="en-US" sz="3500" b="1" dirty="0">
                <a:solidFill>
                  <a:prstClr val="black"/>
                </a:solidFill>
              </a:rPr>
              <a:t>For the Lord our God reigns!</a:t>
            </a:r>
          </a:p>
          <a:p>
            <a:pPr>
              <a:lnSpc>
                <a:spcPct val="150000"/>
              </a:lnSpc>
            </a:pPr>
            <a:r>
              <a:rPr lang="en-US" sz="3500" b="1" dirty="0">
                <a:solidFill>
                  <a:prstClr val="black"/>
                </a:solidFill>
              </a:rPr>
              <a:t>Let the hopeless dance with delight</a:t>
            </a:r>
          </a:p>
          <a:p>
            <a:pPr>
              <a:lnSpc>
                <a:spcPct val="150000"/>
              </a:lnSpc>
            </a:pPr>
            <a:r>
              <a:rPr lang="en-US" sz="3500" b="1" dirty="0">
                <a:solidFill>
                  <a:prstClr val="black"/>
                </a:solidFill>
              </a:rPr>
              <a:t>For the Lord our God reigns!</a:t>
            </a:r>
          </a:p>
        </p:txBody>
      </p:sp>
    </p:spTree>
    <p:extLst>
      <p:ext uri="{BB962C8B-B14F-4D97-AF65-F5344CB8AC3E}">
        <p14:creationId xmlns="" xmlns:p14="http://schemas.microsoft.com/office/powerpoint/2010/main" val="280307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8000" r="-48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-266700"/>
            <a:ext cx="9144000" cy="56169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b="1" dirty="0">
                <a:solidFill>
                  <a:prstClr val="black"/>
                </a:solidFill>
              </a:rPr>
              <a:t>Jesus, Emmanuel </a:t>
            </a:r>
          </a:p>
          <a:p>
            <a:pPr>
              <a:lnSpc>
                <a:spcPct val="150000"/>
              </a:lnSpc>
            </a:pPr>
            <a:r>
              <a:rPr lang="en-US" sz="3600" b="1" dirty="0">
                <a:solidFill>
                  <a:prstClr val="black"/>
                </a:solidFill>
              </a:rPr>
              <a:t>He has set us free.</a:t>
            </a:r>
          </a:p>
          <a:p>
            <a:pPr>
              <a:lnSpc>
                <a:spcPct val="150000"/>
              </a:lnSpc>
            </a:pPr>
            <a:r>
              <a:rPr lang="en-US" sz="3600" b="1" dirty="0">
                <a:solidFill>
                  <a:prstClr val="black"/>
                </a:solidFill>
              </a:rPr>
              <a:t>Hopeless souls redeemed to tell</a:t>
            </a:r>
          </a:p>
          <a:p>
            <a:pPr>
              <a:lnSpc>
                <a:spcPct val="150000"/>
              </a:lnSpc>
            </a:pPr>
            <a:r>
              <a:rPr lang="en-US" sz="3600" b="1" dirty="0">
                <a:solidFill>
                  <a:prstClr val="black"/>
                </a:solidFill>
              </a:rPr>
              <a:t>For the Lord our God reigns. </a:t>
            </a:r>
            <a:r>
              <a:rPr lang="en-US" sz="3600" b="1" dirty="0" smtClean="0">
                <a:solidFill>
                  <a:prstClr val="black"/>
                </a:solidFill>
              </a:rPr>
              <a:t>(x2)</a:t>
            </a:r>
          </a:p>
          <a:p>
            <a:pPr>
              <a:lnSpc>
                <a:spcPct val="150000"/>
              </a:lnSpc>
            </a:pPr>
            <a:r>
              <a:rPr lang="en-US" sz="3600" b="1" dirty="0" smtClean="0">
                <a:solidFill>
                  <a:prstClr val="black"/>
                </a:solidFill>
              </a:rPr>
              <a:t>For the Lord-----Our God reigns!!!!</a:t>
            </a:r>
          </a:p>
          <a:p>
            <a:pPr>
              <a:lnSpc>
                <a:spcPct val="150000"/>
              </a:lnSpc>
            </a:pPr>
            <a:endParaRPr lang="en-US" sz="3600" b="1" dirty="0">
              <a:solidFill>
                <a:prstClr val="black"/>
              </a:solidFill>
            </a:endParaRPr>
          </a:p>
          <a:p>
            <a:endParaRPr lang="en-US" sz="35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6574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127</Words>
  <Application>Microsoft Office PowerPoint</Application>
  <PresentationFormat>On-screen Show (16:10)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7_Office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</dc:creator>
  <cp:lastModifiedBy>Bruce</cp:lastModifiedBy>
  <cp:revision>6</cp:revision>
  <dcterms:created xsi:type="dcterms:W3CDTF">2013-06-02T10:56:46Z</dcterms:created>
  <dcterms:modified xsi:type="dcterms:W3CDTF">2014-07-30T01:25:23Z</dcterms:modified>
</cp:coreProperties>
</file>