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8" r:id="rId3"/>
    <p:sldId id="270" r:id="rId4"/>
    <p:sldId id="271" r:id="rId5"/>
    <p:sldId id="272" r:id="rId6"/>
    <p:sldId id="273" r:id="rId7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92" y="-23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A42B-2EDD-4723-B56F-2AE73094C8E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1C59-C09A-48E5-813B-615AD9FDE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4319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A42B-2EDD-4723-B56F-2AE73094C8E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1C59-C09A-48E5-813B-615AD9FDE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968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A42B-2EDD-4723-B56F-2AE73094C8E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1C59-C09A-48E5-813B-615AD9FDE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2720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00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8428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7464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1930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3492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530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62343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23794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924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A42B-2EDD-4723-B56F-2AE73094C8E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1C59-C09A-48E5-813B-615AD9FDE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028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76699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5773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008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A42B-2EDD-4723-B56F-2AE73094C8E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1C59-C09A-48E5-813B-615AD9FDE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096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A42B-2EDD-4723-B56F-2AE73094C8E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1C59-C09A-48E5-813B-615AD9FDE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901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A42B-2EDD-4723-B56F-2AE73094C8E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1C59-C09A-48E5-813B-615AD9FDE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696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A42B-2EDD-4723-B56F-2AE73094C8E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1C59-C09A-48E5-813B-615AD9FDE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3421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A42B-2EDD-4723-B56F-2AE73094C8E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1C59-C09A-48E5-813B-615AD9FDE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84374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A42B-2EDD-4723-B56F-2AE73094C8E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1C59-C09A-48E5-813B-615AD9FDE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5305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A42B-2EDD-4723-B56F-2AE73094C8E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1C59-C09A-48E5-813B-615AD9FDE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620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CA42B-2EDD-4723-B56F-2AE73094C8E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F1C59-C09A-48E5-813B-615AD9FDE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4621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04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064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="" xmlns:p14="http://schemas.microsoft.com/office/powerpoint/2010/main" val="84994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8000" r="-48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38096"/>
            <a:ext cx="91440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prstClr val="black"/>
                </a:solidFill>
              </a:rPr>
              <a:t>“FOR THE LORD OUR GOD REIGNS”</a:t>
            </a:r>
          </a:p>
          <a:p>
            <a:r>
              <a:rPr lang="en-US" sz="1200" dirty="0">
                <a:solidFill>
                  <a:prstClr val="black"/>
                </a:solidFill>
              </a:rPr>
              <a:t>Craig Smith ccli 3685228</a:t>
            </a:r>
          </a:p>
          <a:p>
            <a:pPr>
              <a:lnSpc>
                <a:spcPct val="150000"/>
              </a:lnSpc>
            </a:pPr>
            <a:r>
              <a:rPr lang="en-US" sz="3500" b="1" dirty="0">
                <a:solidFill>
                  <a:prstClr val="black"/>
                </a:solidFill>
              </a:rPr>
              <a:t>Let the earth and heavens rejoice</a:t>
            </a:r>
          </a:p>
          <a:p>
            <a:pPr>
              <a:lnSpc>
                <a:spcPct val="150000"/>
              </a:lnSpc>
            </a:pPr>
            <a:r>
              <a:rPr lang="en-US" sz="3500" b="1" dirty="0">
                <a:solidFill>
                  <a:prstClr val="black"/>
                </a:solidFill>
              </a:rPr>
              <a:t>For the Lord our God reigns!</a:t>
            </a:r>
          </a:p>
          <a:p>
            <a:pPr>
              <a:lnSpc>
                <a:spcPct val="150000"/>
              </a:lnSpc>
            </a:pPr>
            <a:r>
              <a:rPr lang="en-US" sz="3500" b="1" dirty="0">
                <a:solidFill>
                  <a:prstClr val="black"/>
                </a:solidFill>
              </a:rPr>
              <a:t>Let every child of God lift your voice</a:t>
            </a:r>
          </a:p>
          <a:p>
            <a:pPr>
              <a:lnSpc>
                <a:spcPct val="150000"/>
              </a:lnSpc>
            </a:pPr>
            <a:r>
              <a:rPr lang="en-US" sz="3500" b="1" dirty="0">
                <a:solidFill>
                  <a:prstClr val="black"/>
                </a:solidFill>
              </a:rPr>
              <a:t>For the Lord our God reigns!</a:t>
            </a:r>
          </a:p>
        </p:txBody>
      </p:sp>
    </p:spTree>
    <p:extLst>
      <p:ext uri="{BB962C8B-B14F-4D97-AF65-F5344CB8AC3E}">
        <p14:creationId xmlns="" xmlns:p14="http://schemas.microsoft.com/office/powerpoint/2010/main" val="165167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8000" r="-48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-266700"/>
            <a:ext cx="9144000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Jesus, Emmanuel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He has set us free.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Hopeless souls redeemed to tell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For the Lord our God reigns.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For the Lord our God reigns.</a:t>
            </a:r>
          </a:p>
          <a:p>
            <a:endParaRPr lang="en-US" sz="35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623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8000" r="-48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54415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b="1" dirty="0" smtClean="0">
                <a:solidFill>
                  <a:prstClr val="black"/>
                </a:solidFill>
              </a:rPr>
              <a:t>Every </a:t>
            </a:r>
            <a:r>
              <a:rPr lang="en-US" sz="3500" b="1" dirty="0">
                <a:solidFill>
                  <a:prstClr val="black"/>
                </a:solidFill>
              </a:rPr>
              <a:t>heart be filled with His light</a:t>
            </a:r>
          </a:p>
          <a:p>
            <a:pPr>
              <a:lnSpc>
                <a:spcPct val="150000"/>
              </a:lnSpc>
            </a:pPr>
            <a:r>
              <a:rPr lang="en-US" sz="3500" b="1" dirty="0">
                <a:solidFill>
                  <a:prstClr val="black"/>
                </a:solidFill>
              </a:rPr>
              <a:t>For the Lord our God reigns!</a:t>
            </a:r>
          </a:p>
          <a:p>
            <a:pPr>
              <a:lnSpc>
                <a:spcPct val="150000"/>
              </a:lnSpc>
            </a:pPr>
            <a:r>
              <a:rPr lang="en-US" sz="3500" b="1" dirty="0">
                <a:solidFill>
                  <a:prstClr val="black"/>
                </a:solidFill>
              </a:rPr>
              <a:t>Let the hopeless dance with delight</a:t>
            </a:r>
          </a:p>
          <a:p>
            <a:pPr>
              <a:lnSpc>
                <a:spcPct val="150000"/>
              </a:lnSpc>
            </a:pPr>
            <a:r>
              <a:rPr lang="en-US" sz="3500" b="1" dirty="0">
                <a:solidFill>
                  <a:prstClr val="black"/>
                </a:solidFill>
              </a:rPr>
              <a:t>For the Lord our God reigns!</a:t>
            </a:r>
          </a:p>
        </p:txBody>
      </p:sp>
    </p:spTree>
    <p:extLst>
      <p:ext uri="{BB962C8B-B14F-4D97-AF65-F5344CB8AC3E}">
        <p14:creationId xmlns="" xmlns:p14="http://schemas.microsoft.com/office/powerpoint/2010/main" val="280307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8000" r="-48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-266700"/>
            <a:ext cx="9144000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Jesus, Emmanuel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He has set us free.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Hopeless souls redeemed to tell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For the Lord our God reigns. </a:t>
            </a:r>
            <a:r>
              <a:rPr lang="en-US" sz="3600" b="1" dirty="0" smtClean="0">
                <a:solidFill>
                  <a:prstClr val="black"/>
                </a:solidFill>
              </a:rPr>
              <a:t>(x2)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prstClr val="black"/>
                </a:solidFill>
              </a:rPr>
              <a:t>For the Lord-----Our God reigns!!!!</a:t>
            </a:r>
          </a:p>
          <a:p>
            <a:pPr>
              <a:lnSpc>
                <a:spcPct val="150000"/>
              </a:lnSpc>
            </a:pPr>
            <a:endParaRPr lang="en-US" sz="3600" b="1" dirty="0">
              <a:solidFill>
                <a:prstClr val="black"/>
              </a:solidFill>
            </a:endParaRPr>
          </a:p>
          <a:p>
            <a:endParaRPr lang="en-US" sz="35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574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127</Words>
  <Application>Microsoft Office PowerPoint</Application>
  <PresentationFormat>On-screen Show (16:10)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7_Office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6</cp:revision>
  <dcterms:created xsi:type="dcterms:W3CDTF">2013-06-02T10:56:46Z</dcterms:created>
  <dcterms:modified xsi:type="dcterms:W3CDTF">2014-07-30T01:25:23Z</dcterms:modified>
</cp:coreProperties>
</file>