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8" r:id="rId3"/>
    <p:sldId id="263" r:id="rId4"/>
    <p:sldId id="264" r:id="rId5"/>
    <p:sldId id="265" r:id="rId6"/>
    <p:sldId id="266" r:id="rId7"/>
    <p:sldId id="267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835" autoAdjust="0"/>
    <p:restoredTop sz="94660"/>
  </p:normalViewPr>
  <p:slideViewPr>
    <p:cSldViewPr>
      <p:cViewPr varScale="1">
        <p:scale>
          <a:sx n="78" d="100"/>
          <a:sy n="78" d="100"/>
        </p:scale>
        <p:origin x="-58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EB2-38D8-4BAF-B62F-BBE210635A29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2E0-7230-4A4C-8868-DF6F5A71D6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42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306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36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07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165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12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909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803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3242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347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55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48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0721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84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572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910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910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272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6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76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5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15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00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89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DA5C-74FB-4E1F-A9B0-1642F9E0032D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791A-C133-49BE-80D8-D9F4E0D0DA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5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CBD93-327B-485B-8775-DA63BEE9DE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7B0B3-D73B-4C91-9B11-D31F109D4D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5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37455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4589"/>
            <a:ext cx="8915400" cy="5078313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prstClr val="black"/>
                </a:solidFill>
              </a:rPr>
              <a:t>“FOREVER REIGN” </a:t>
            </a:r>
            <a:r>
              <a:rPr lang="en-US" sz="1200" dirty="0">
                <a:solidFill>
                  <a:prstClr val="black"/>
                </a:solidFill>
              </a:rPr>
              <a:t>Ingram/Morgan ccli 5639997</a:t>
            </a:r>
            <a:endParaRPr lang="en-US" sz="3600" dirty="0">
              <a:solidFill>
                <a:prstClr val="black"/>
              </a:solidFill>
            </a:endParaRPr>
          </a:p>
          <a:p>
            <a:r>
              <a:rPr lang="en-US" sz="3600" b="1" dirty="0">
                <a:solidFill>
                  <a:prstClr val="black"/>
                </a:solidFill>
              </a:rPr>
              <a:t>You are good You are good,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When there's nothing good in me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You are love You are love,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On display for all to see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You are light You are light,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When the darkness closes in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You are hope You are hope,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You have covered all my sin</a:t>
            </a:r>
          </a:p>
        </p:txBody>
      </p:sp>
    </p:spTree>
    <p:extLst>
      <p:ext uri="{BB962C8B-B14F-4D97-AF65-F5344CB8AC3E}">
        <p14:creationId xmlns:p14="http://schemas.microsoft.com/office/powerpoint/2010/main" xmlns="" val="18769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542"/>
            <a:ext cx="6324600" cy="5016758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 are peace You are peace,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When my fear is crippling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true You are true,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Even in my wandering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joy You are joy,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You're the reason that I sing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life You are life,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In You death has lost its sting</a:t>
            </a:r>
          </a:p>
        </p:txBody>
      </p:sp>
    </p:spTree>
    <p:extLst>
      <p:ext uri="{BB962C8B-B14F-4D97-AF65-F5344CB8AC3E}">
        <p14:creationId xmlns:p14="http://schemas.microsoft.com/office/powerpoint/2010/main" xmlns="" val="5365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8100"/>
            <a:ext cx="7086600" cy="5078313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Oh I'm running to Your arms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I'm running to Your arms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The riches of Your love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Will always be enough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Nothing compares to Your embrace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Light of the world forever reign</a:t>
            </a:r>
          </a:p>
        </p:txBody>
      </p:sp>
    </p:spTree>
    <p:extLst>
      <p:ext uri="{BB962C8B-B14F-4D97-AF65-F5344CB8AC3E}">
        <p14:creationId xmlns:p14="http://schemas.microsoft.com/office/powerpoint/2010/main" xmlns="" val="6660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8100"/>
            <a:ext cx="7239000" cy="5016758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You are more You are more,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Than my words will ever say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Lord You are Lord,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All creation will proclaim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here You are here,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In Your presence I'm made whole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 are God You are God,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Of all else I'm letting go.</a:t>
            </a:r>
          </a:p>
        </p:txBody>
      </p:sp>
    </p:spTree>
    <p:extLst>
      <p:ext uri="{BB962C8B-B14F-4D97-AF65-F5344CB8AC3E}">
        <p14:creationId xmlns:p14="http://schemas.microsoft.com/office/powerpoint/2010/main" xmlns="" val="19216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38100"/>
            <a:ext cx="7086600" cy="5078313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Oh I'm running to Your arms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I'm running to Your arms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The riches of Your love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Will always be enough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Nothing compares to Your embrace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Light of the world forever reign</a:t>
            </a:r>
          </a:p>
        </p:txBody>
      </p:sp>
    </p:spTree>
    <p:extLst>
      <p:ext uri="{BB962C8B-B14F-4D97-AF65-F5344CB8AC3E}">
        <p14:creationId xmlns:p14="http://schemas.microsoft.com/office/powerpoint/2010/main" xmlns="" val="38195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221</Words>
  <Application>Microsoft Office PowerPoint</Application>
  <PresentationFormat>On-screen Show (16:10)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37_Office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12</cp:revision>
  <dcterms:created xsi:type="dcterms:W3CDTF">2014-06-04T22:30:50Z</dcterms:created>
  <dcterms:modified xsi:type="dcterms:W3CDTF">2014-07-29T23:47:30Z</dcterms:modified>
</cp:coreProperties>
</file>