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76" r:id="rId4"/>
    <p:sldId id="277" r:id="rId5"/>
    <p:sldId id="278" r:id="rId6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093" autoAdjust="0"/>
    <p:restoredTop sz="94660"/>
  </p:normalViewPr>
  <p:slideViewPr>
    <p:cSldViewPr>
      <p:cViewPr varScale="1">
        <p:scale>
          <a:sx n="78" d="100"/>
          <a:sy n="78" d="100"/>
        </p:scale>
        <p:origin x="-1140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0108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3292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2632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744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83205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7765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96776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0486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55673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28963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28629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1946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51846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28885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10018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9254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9254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5448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4607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5850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9420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0657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4521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2193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6368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8148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348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348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348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3211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143788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"/>
            <a:ext cx="9144000" cy="3354765"/>
          </a:xfrm>
          <a:prstGeom prst="rect">
            <a:avLst/>
          </a:prstGeom>
          <a:solidFill>
            <a:schemeClr val="tx1">
              <a:alpha val="5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>
                <a:solidFill>
                  <a:prstClr val="white"/>
                </a:solidFill>
              </a:rPr>
              <a:t>Give Thanks</a:t>
            </a:r>
            <a:r>
              <a:rPr lang="en-US" sz="2800" dirty="0">
                <a:solidFill>
                  <a:prstClr val="white"/>
                </a:solidFill>
              </a:rPr>
              <a:t> </a:t>
            </a:r>
            <a:r>
              <a:rPr lang="en-US" sz="1200" dirty="0">
                <a:solidFill>
                  <a:prstClr val="white"/>
                </a:solidFill>
              </a:rPr>
              <a:t>Henry Smith ccli </a:t>
            </a:r>
          </a:p>
          <a:p>
            <a:pPr algn="ctr"/>
            <a:endParaRPr lang="en-US" sz="2400" u="sng" dirty="0">
              <a:solidFill>
                <a:prstClr val="white"/>
              </a:solidFill>
            </a:endParaRPr>
          </a:p>
          <a:p>
            <a:r>
              <a:rPr lang="en-US" sz="4000" dirty="0">
                <a:solidFill>
                  <a:prstClr val="white"/>
                </a:solidFill>
              </a:rPr>
              <a:t>Give thanks with a grateful heart</a:t>
            </a:r>
          </a:p>
          <a:p>
            <a:r>
              <a:rPr lang="en-US" sz="4000" dirty="0">
                <a:solidFill>
                  <a:prstClr val="white"/>
                </a:solidFill>
              </a:rPr>
              <a:t>Give thanks to the Holy One</a:t>
            </a:r>
          </a:p>
          <a:p>
            <a:r>
              <a:rPr lang="en-US" sz="4000" dirty="0">
                <a:solidFill>
                  <a:prstClr val="white"/>
                </a:solidFill>
              </a:rPr>
              <a:t>Give thanks because He’s given</a:t>
            </a:r>
          </a:p>
          <a:p>
            <a:r>
              <a:rPr lang="en-US" sz="4000" dirty="0">
                <a:solidFill>
                  <a:prstClr val="white"/>
                </a:solidFill>
              </a:rPr>
              <a:t>Jesus Christ, His Son.</a:t>
            </a:r>
          </a:p>
        </p:txBody>
      </p:sp>
    </p:spTree>
    <p:extLst>
      <p:ext uri="{BB962C8B-B14F-4D97-AF65-F5344CB8AC3E}">
        <p14:creationId xmlns:p14="http://schemas.microsoft.com/office/powerpoint/2010/main" xmlns="" val="230452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3046988"/>
          </a:xfrm>
          <a:prstGeom prst="rect">
            <a:avLst/>
          </a:prstGeom>
          <a:solidFill>
            <a:schemeClr val="tx1">
              <a:alpha val="56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200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4000" dirty="0">
                <a:solidFill>
                  <a:prstClr val="white"/>
                </a:solidFill>
              </a:rPr>
              <a:t>And now let the weak say, “I am strong”</a:t>
            </a:r>
          </a:p>
          <a:p>
            <a:pPr algn="ctr">
              <a:lnSpc>
                <a:spcPct val="150000"/>
              </a:lnSpc>
            </a:pPr>
            <a:r>
              <a:rPr lang="en-US" sz="4000" dirty="0">
                <a:solidFill>
                  <a:prstClr val="white"/>
                </a:solidFill>
              </a:rPr>
              <a:t>Let the poor say “I am rich”</a:t>
            </a:r>
          </a:p>
          <a:p>
            <a:pPr algn="ctr">
              <a:lnSpc>
                <a:spcPct val="150000"/>
              </a:lnSpc>
            </a:pPr>
            <a:r>
              <a:rPr lang="en-US" sz="4000" dirty="0">
                <a:solidFill>
                  <a:prstClr val="white"/>
                </a:solidFill>
              </a:rPr>
              <a:t>Because of what the Lord has done for us</a:t>
            </a:r>
          </a:p>
        </p:txBody>
      </p:sp>
    </p:spTree>
    <p:extLst>
      <p:ext uri="{BB962C8B-B14F-4D97-AF65-F5344CB8AC3E}">
        <p14:creationId xmlns:p14="http://schemas.microsoft.com/office/powerpoint/2010/main" xmlns="" val="27107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3046988"/>
          </a:xfrm>
          <a:prstGeom prst="rect">
            <a:avLst/>
          </a:prstGeom>
          <a:solidFill>
            <a:schemeClr val="tx1">
              <a:alpha val="56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200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4000" dirty="0">
                <a:solidFill>
                  <a:prstClr val="white"/>
                </a:solidFill>
              </a:rPr>
              <a:t>Give Thanks</a:t>
            </a:r>
          </a:p>
          <a:p>
            <a:pPr algn="ctr">
              <a:lnSpc>
                <a:spcPct val="150000"/>
              </a:lnSpc>
            </a:pPr>
            <a:r>
              <a:rPr lang="en-US" sz="4000" dirty="0">
                <a:solidFill>
                  <a:prstClr val="white"/>
                </a:solidFill>
              </a:rPr>
              <a:t>Give Thanks</a:t>
            </a:r>
          </a:p>
          <a:p>
            <a:pPr algn="ctr">
              <a:lnSpc>
                <a:spcPct val="150000"/>
              </a:lnSpc>
            </a:pPr>
            <a:r>
              <a:rPr lang="en-US" sz="4000" dirty="0">
                <a:solidFill>
                  <a:prstClr val="white"/>
                </a:solidFill>
              </a:rPr>
              <a:t>Give Thanks</a:t>
            </a:r>
          </a:p>
        </p:txBody>
      </p:sp>
    </p:spTree>
    <p:extLst>
      <p:ext uri="{BB962C8B-B14F-4D97-AF65-F5344CB8AC3E}">
        <p14:creationId xmlns:p14="http://schemas.microsoft.com/office/powerpoint/2010/main" xmlns="" val="401414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64</Words>
  <Application>Microsoft Office PowerPoint</Application>
  <PresentationFormat>On-screen Show (16:10)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15_Office Theme</vt:lpstr>
      <vt:lpstr>Slide 1</vt:lpstr>
      <vt:lpstr>Slide 2</vt:lpstr>
      <vt:lpstr>Slide 3</vt:lpstr>
      <vt:lpstr>Slide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Projection</dc:creator>
  <cp:lastModifiedBy>Bruce</cp:lastModifiedBy>
  <cp:revision>13</cp:revision>
  <dcterms:created xsi:type="dcterms:W3CDTF">2014-05-14T22:41:09Z</dcterms:created>
  <dcterms:modified xsi:type="dcterms:W3CDTF">2014-07-30T00:36:24Z</dcterms:modified>
</cp:coreProperties>
</file>