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</p:sldMasterIdLst>
  <p:sldIdLst>
    <p:sldId id="283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6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29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3962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58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8798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755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341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08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977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13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98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513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7837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7121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73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22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494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43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3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65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30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46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6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6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55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1B36-8F29-4310-94EB-482B9C05F5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1802-01DE-4284-93DC-8FF2A63D5C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9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298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426" y="1104900"/>
            <a:ext cx="8877174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 and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Fills the earth, fills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And Your name will be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Through all the world</a:t>
            </a:r>
          </a:p>
        </p:txBody>
      </p:sp>
    </p:spTree>
    <p:extLst>
      <p:ext uri="{BB962C8B-B14F-4D97-AF65-F5344CB8AC3E}">
        <p14:creationId xmlns:p14="http://schemas.microsoft.com/office/powerpoint/2010/main" xmlns="" val="8765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0" y="800100"/>
            <a:ext cx="8221546" cy="4247317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great, sing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All the earth, all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‘cause we’re living for the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Glory of Your name.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The glory of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27358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33500"/>
            <a:ext cx="9233040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All creation cries to You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Worshiping </a:t>
            </a:r>
            <a:r>
              <a:rPr lang="en-US" sz="4800" dirty="0" smtClean="0">
                <a:solidFill>
                  <a:prstClr val="white"/>
                </a:solidFill>
              </a:rPr>
              <a:t>in</a:t>
            </a:r>
            <a:r>
              <a:rPr lang="en-US" sz="5400" dirty="0" smtClean="0">
                <a:solidFill>
                  <a:prstClr val="white"/>
                </a:solidFill>
              </a:rPr>
              <a:t> Spirit </a:t>
            </a:r>
            <a:r>
              <a:rPr lang="en-US" sz="4800" dirty="0" smtClean="0">
                <a:solidFill>
                  <a:prstClr val="white"/>
                </a:solidFill>
              </a:rPr>
              <a:t>and in </a:t>
            </a:r>
            <a:r>
              <a:rPr lang="en-US" sz="5400" dirty="0" smtClean="0">
                <a:solidFill>
                  <a:prstClr val="white"/>
                </a:solidFill>
              </a:rPr>
              <a:t>Truth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Glory to the Faithful One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Jesus Christ, God’s 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84089"/>
            <a:ext cx="30237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prstClr val="white"/>
                </a:solidFill>
              </a:rPr>
              <a:t>God is Great</a:t>
            </a:r>
          </a:p>
        </p:txBody>
      </p:sp>
    </p:spTree>
    <p:extLst>
      <p:ext uri="{BB962C8B-B14F-4D97-AF65-F5344CB8AC3E}">
        <p14:creationId xmlns:p14="http://schemas.microsoft.com/office/powerpoint/2010/main" xmlns="" val="128724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691" y="1181100"/>
            <a:ext cx="8548109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All creation gives You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You alone are truly great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You alone are God who reigns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For eternity</a:t>
            </a:r>
          </a:p>
        </p:txBody>
      </p:sp>
    </p:spTree>
    <p:extLst>
      <p:ext uri="{BB962C8B-B14F-4D97-AF65-F5344CB8AC3E}">
        <p14:creationId xmlns:p14="http://schemas.microsoft.com/office/powerpoint/2010/main" xmlns="" val="15934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426" y="1104900"/>
            <a:ext cx="8877174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 and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Fills the earth, fills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And Your name will be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Through all the world</a:t>
            </a:r>
          </a:p>
        </p:txBody>
      </p:sp>
    </p:spTree>
    <p:extLst>
      <p:ext uri="{BB962C8B-B14F-4D97-AF65-F5344CB8AC3E}">
        <p14:creationId xmlns:p14="http://schemas.microsoft.com/office/powerpoint/2010/main" xmlns="" val="20728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0" y="800100"/>
            <a:ext cx="8221546" cy="4247317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great, sing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All the earth, all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‘cause we’re living for the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Glory of Your name.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The glory of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15731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0" y="800100"/>
            <a:ext cx="7711919" cy="4247317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All to You, O God, we bring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Jesus teach us how to live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Let Your fire burn in us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That all may hear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And all may see</a:t>
            </a:r>
          </a:p>
        </p:txBody>
      </p:sp>
    </p:spTree>
    <p:extLst>
      <p:ext uri="{BB962C8B-B14F-4D97-AF65-F5344CB8AC3E}">
        <p14:creationId xmlns:p14="http://schemas.microsoft.com/office/powerpoint/2010/main" xmlns="" val="268802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426" y="1104900"/>
            <a:ext cx="8877174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 and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Fills the earth, fills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And Your name will be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Through all the world</a:t>
            </a:r>
          </a:p>
        </p:txBody>
      </p:sp>
    </p:spTree>
    <p:extLst>
      <p:ext uri="{BB962C8B-B14F-4D97-AF65-F5344CB8AC3E}">
        <p14:creationId xmlns:p14="http://schemas.microsoft.com/office/powerpoint/2010/main" xmlns="" val="36186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0" y="800100"/>
            <a:ext cx="8221546" cy="4247317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God is great, sing His praise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All the earth, all the heavens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‘cause we’re living for the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Glory of Your name. 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The glory of Your name</a:t>
            </a:r>
          </a:p>
        </p:txBody>
      </p:sp>
    </p:spTree>
    <p:extLst>
      <p:ext uri="{BB962C8B-B14F-4D97-AF65-F5344CB8AC3E}">
        <p14:creationId xmlns:p14="http://schemas.microsoft.com/office/powerpoint/2010/main" xmlns="" val="2836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0" y="800100"/>
            <a:ext cx="6335389" cy="3416320"/>
          </a:xfrm>
          <a:prstGeom prst="rect">
            <a:avLst/>
          </a:prstGeom>
          <a:solidFill>
            <a:schemeClr val="tx1">
              <a:alpha val="6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prstClr val="white"/>
                </a:solidFill>
              </a:rPr>
              <a:t>Holy is the Lord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The whole earth sings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The whole earth sings</a:t>
            </a:r>
          </a:p>
          <a:p>
            <a:r>
              <a:rPr lang="en-US" sz="5400" dirty="0" smtClean="0">
                <a:solidFill>
                  <a:prstClr val="white"/>
                </a:solidFill>
              </a:rPr>
              <a:t>(2x)</a:t>
            </a:r>
          </a:p>
        </p:txBody>
      </p:sp>
    </p:spTree>
    <p:extLst>
      <p:ext uri="{BB962C8B-B14F-4D97-AF65-F5344CB8AC3E}">
        <p14:creationId xmlns:p14="http://schemas.microsoft.com/office/powerpoint/2010/main" xmlns="" val="41842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245</Words>
  <Application>Microsoft Office PowerPoint</Application>
  <PresentationFormat>On-screen Show (16:10)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1_Office Theme</vt:lpstr>
      <vt:lpstr>60_Office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11</cp:revision>
  <dcterms:created xsi:type="dcterms:W3CDTF">2014-04-23T20:08:52Z</dcterms:created>
  <dcterms:modified xsi:type="dcterms:W3CDTF">2014-07-30T00:42:39Z</dcterms:modified>
</cp:coreProperties>
</file>