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sldIdLst>
    <p:sldId id="287" r:id="rId5"/>
    <p:sldId id="257" r:id="rId6"/>
    <p:sldId id="258" r:id="rId7"/>
    <p:sldId id="259" r:id="rId8"/>
    <p:sldId id="260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3" r:id="rId17"/>
    <p:sldId id="269" r:id="rId18"/>
    <p:sldId id="272" r:id="rId19"/>
    <p:sldId id="270" r:id="rId20"/>
    <p:sldId id="271" r:id="rId21"/>
    <p:sldId id="261" r:id="rId22"/>
    <p:sldId id="274" r:id="rId23"/>
    <p:sldId id="275" r:id="rId24"/>
    <p:sldId id="276" r:id="rId25"/>
    <p:sldId id="277" r:id="rId26"/>
    <p:sldId id="278" r:id="rId27"/>
    <p:sldId id="286" r:id="rId28"/>
    <p:sldId id="279" r:id="rId29"/>
    <p:sldId id="280" r:id="rId30"/>
    <p:sldId id="281" r:id="rId31"/>
    <p:sldId id="282" r:id="rId32"/>
    <p:sldId id="283" r:id="rId33"/>
    <p:sldId id="285" r:id="rId34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852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400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32BB-10BA-4906-ACD2-F8501B27B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67D7-EEF8-4DFD-ABA3-454DB609558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9521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32BB-10BA-4906-ACD2-F8501B27B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67D7-EEF8-4DFD-ABA3-454DB609558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13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32BB-10BA-4906-ACD2-F8501B27B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67D7-EEF8-4DFD-ABA3-454DB609558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5997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751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14991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5480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77751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4519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3070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98906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53831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743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32BB-10BA-4906-ACD2-F8501B27B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67D7-EEF8-4DFD-ABA3-454DB609558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22638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45228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45598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34177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74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76209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30057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08278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8485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22839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081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2740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32BB-10BA-4906-ACD2-F8501B27B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67D7-EEF8-4DFD-ABA3-454DB609558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41060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56554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12150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16343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1518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571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540606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705833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791091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37316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08996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355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32BB-10BA-4906-ACD2-F8501B27B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67D7-EEF8-4DFD-ABA3-454DB609558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724456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866789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391924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779883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228542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9081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9081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4764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32BB-10BA-4906-ACD2-F8501B27B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67D7-EEF8-4DFD-ABA3-454DB609558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9226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32BB-10BA-4906-ACD2-F8501B27B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67D7-EEF8-4DFD-ABA3-454DB609558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6186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32BB-10BA-4906-ACD2-F8501B27B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67D7-EEF8-4DFD-ABA3-454DB609558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0383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32BB-10BA-4906-ACD2-F8501B27B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67D7-EEF8-4DFD-ABA3-454DB609558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4582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32BB-10BA-4906-ACD2-F8501B27B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67D7-EEF8-4DFD-ABA3-454DB609558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5279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004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F32BB-10BA-4906-ACD2-F8501B27BE9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004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004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E67D7-EEF8-4DFD-ABA3-454DB60955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4839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5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55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5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6961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4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4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4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5753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17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175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17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034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241200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62648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prstClr val="white"/>
                </a:solidFill>
              </a:rPr>
              <a:t>Lord take me, Take me all away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Make me born again,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In the light of Your grace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Lord take me, Place me in your heart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Fill my life with love,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With You I want to start</a:t>
            </a:r>
          </a:p>
        </p:txBody>
      </p:sp>
    </p:spTree>
    <p:extLst>
      <p:ext uri="{BB962C8B-B14F-4D97-AF65-F5344CB8AC3E}">
        <p14:creationId xmlns:p14="http://schemas.microsoft.com/office/powerpoint/2010/main" xmlns="" val="427947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333501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white"/>
                </a:solidFill>
              </a:rPr>
              <a:t>You are the way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white"/>
                </a:solidFill>
              </a:rPr>
              <a:t>You are the truth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You are the light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white"/>
                </a:solidFill>
              </a:rPr>
              <a:t>I’ve been renewed</a:t>
            </a:r>
          </a:p>
        </p:txBody>
      </p:sp>
    </p:spTree>
    <p:extLst>
      <p:ext uri="{BB962C8B-B14F-4D97-AF65-F5344CB8AC3E}">
        <p14:creationId xmlns:p14="http://schemas.microsoft.com/office/powerpoint/2010/main" xmlns="" val="368749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62648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prstClr val="white"/>
                </a:solidFill>
              </a:rPr>
              <a:t>Lord take me, Take me all away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And make me born again,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In the light of Your grace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Lord take me, Place me in your heart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Fill my life with love,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With You I want to start</a:t>
            </a:r>
          </a:p>
        </p:txBody>
      </p:sp>
    </p:spTree>
    <p:extLst>
      <p:ext uri="{BB962C8B-B14F-4D97-AF65-F5344CB8AC3E}">
        <p14:creationId xmlns:p14="http://schemas.microsoft.com/office/powerpoint/2010/main" xmlns="" val="221920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178172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0710" r="1"/>
          <a:stretch/>
        </p:blipFill>
        <p:spPr>
          <a:xfrm>
            <a:off x="11" y="-36195"/>
            <a:ext cx="6090285" cy="576072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9446"/>
            <a:ext cx="9144000" cy="5262979"/>
          </a:xfrm>
          <a:prstGeom prst="rect">
            <a:avLst/>
          </a:prstGeom>
          <a:solidFill>
            <a:schemeClr val="tx1">
              <a:alpha val="52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en-US" sz="2800" b="1" i="1" dirty="0">
                <a:solidFill>
                  <a:prstClr val="white"/>
                </a:solidFill>
              </a:rPr>
              <a:t>WE FALL DOWN </a:t>
            </a:r>
            <a:r>
              <a:rPr lang="en-US" sz="1200" dirty="0">
                <a:solidFill>
                  <a:prstClr val="white"/>
                </a:solidFill>
              </a:rPr>
              <a:t>Chris Tomlin</a:t>
            </a:r>
          </a:p>
          <a:p>
            <a:pPr algn="r"/>
            <a:endParaRPr lang="en-US" sz="2800" dirty="0">
              <a:solidFill>
                <a:prstClr val="black"/>
              </a:solidFill>
            </a:endParaRP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We fall down, we lay our crowns</a:t>
            </a: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At the feet of Jesus;</a:t>
            </a: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The greatness of His mercy and love,</a:t>
            </a: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At the feet of Jesus.</a:t>
            </a: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And we cry holy, holy, holy, </a:t>
            </a: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And we cry holy, holy, holy, </a:t>
            </a: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And we cry holy, </a:t>
            </a:r>
            <a:r>
              <a:rPr lang="en-US" sz="4000" b="1" dirty="0" smtClean="0">
                <a:solidFill>
                  <a:prstClr val="white"/>
                </a:solidFill>
              </a:rPr>
              <a:t>holy, </a:t>
            </a:r>
            <a:r>
              <a:rPr lang="en-US" sz="4000" b="1" dirty="0">
                <a:solidFill>
                  <a:prstClr val="white"/>
                </a:solidFill>
              </a:rPr>
              <a:t>holy is the Lamb</a:t>
            </a:r>
            <a:r>
              <a:rPr lang="en-US" sz="4000" b="1" i="1" dirty="0">
                <a:solidFill>
                  <a:prstClr val="white"/>
                </a:solidFill>
              </a:rPr>
              <a:t>. </a:t>
            </a:r>
            <a:endParaRPr lang="en-US" sz="40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549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178172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4AE">
                <a:lumMod val="36000"/>
              </a:srgbClr>
            </a:gs>
            <a:gs pos="13000">
              <a:srgbClr val="BD922A"/>
            </a:gs>
            <a:gs pos="21001">
              <a:srgbClr val="BD922A"/>
            </a:gs>
            <a:gs pos="30000">
              <a:srgbClr val="FBE4AE">
                <a:lumMod val="87000"/>
              </a:srgbClr>
            </a:gs>
            <a:gs pos="67000">
              <a:srgbClr val="BD922A"/>
            </a:gs>
            <a:gs pos="79000">
              <a:srgbClr val="835E17">
                <a:alpha val="75000"/>
              </a:srgbClr>
            </a:gs>
            <a:gs pos="82001">
              <a:srgbClr val="A28949"/>
            </a:gs>
            <a:gs pos="100000">
              <a:srgbClr val="FAE3B7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FilmGrain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4040" y="3613150"/>
            <a:ext cx="3566160" cy="222885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2" name="Rectangle 1"/>
          <p:cNvSpPr/>
          <p:nvPr/>
        </p:nvSpPr>
        <p:spPr>
          <a:xfrm>
            <a:off x="152400" y="38145"/>
            <a:ext cx="79248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u="sng" dirty="0">
                <a:solidFill>
                  <a:prstClr val="white"/>
                </a:solidFill>
              </a:rPr>
              <a:t>OFFERING</a:t>
            </a:r>
            <a:r>
              <a:rPr lang="en-US" sz="2400" dirty="0">
                <a:solidFill>
                  <a:prstClr val="white"/>
                </a:solidFill>
              </a:rPr>
              <a:t> </a:t>
            </a:r>
            <a:r>
              <a:rPr lang="en-US" sz="1200" dirty="0">
                <a:solidFill>
                  <a:prstClr val="white"/>
                </a:solidFill>
              </a:rPr>
              <a:t>Paul </a:t>
            </a:r>
            <a:r>
              <a:rPr lang="en-US" sz="1200" dirty="0" err="1">
                <a:solidFill>
                  <a:prstClr val="white"/>
                </a:solidFill>
              </a:rPr>
              <a:t>Baloche</a:t>
            </a:r>
            <a:r>
              <a:rPr lang="en-US" sz="1200" dirty="0">
                <a:solidFill>
                  <a:prstClr val="white"/>
                </a:solidFill>
              </a:rPr>
              <a:t> ccli 3956562</a:t>
            </a:r>
            <a:endParaRPr lang="en-US" b="1" dirty="0">
              <a:solidFill>
                <a:prstClr val="white"/>
              </a:solidFill>
            </a:endParaRPr>
          </a:p>
          <a:p>
            <a:r>
              <a:rPr lang="en-US" sz="3600" b="1" dirty="0">
                <a:solidFill>
                  <a:prstClr val="white"/>
                </a:solidFill>
              </a:rPr>
              <a:t>The sun cannot compare</a:t>
            </a:r>
          </a:p>
          <a:p>
            <a:r>
              <a:rPr lang="en-US" sz="3600" b="1" dirty="0">
                <a:solidFill>
                  <a:prstClr val="white"/>
                </a:solidFill>
              </a:rPr>
              <a:t>To the glory of Your love</a:t>
            </a:r>
          </a:p>
          <a:p>
            <a:r>
              <a:rPr lang="en-US" sz="3600" b="1" dirty="0">
                <a:solidFill>
                  <a:prstClr val="white"/>
                </a:solidFill>
              </a:rPr>
              <a:t>There is no shadow in Your presence</a:t>
            </a:r>
          </a:p>
          <a:p>
            <a:r>
              <a:rPr lang="en-US" sz="3600" b="1" dirty="0">
                <a:solidFill>
                  <a:prstClr val="white"/>
                </a:solidFill>
              </a:rPr>
              <a:t>No mortal man would dare</a:t>
            </a:r>
          </a:p>
          <a:p>
            <a:r>
              <a:rPr lang="en-US" sz="3600" b="1" dirty="0">
                <a:solidFill>
                  <a:prstClr val="white"/>
                </a:solidFill>
              </a:rPr>
              <a:t>To stand before Your throne</a:t>
            </a:r>
          </a:p>
          <a:p>
            <a:r>
              <a:rPr lang="en-US" sz="3600" b="1" dirty="0">
                <a:solidFill>
                  <a:prstClr val="white"/>
                </a:solidFill>
              </a:rPr>
              <a:t>Before the Holy One of heaven</a:t>
            </a:r>
          </a:p>
          <a:p>
            <a:r>
              <a:rPr lang="en-US" sz="3600" b="1" dirty="0">
                <a:solidFill>
                  <a:prstClr val="white"/>
                </a:solidFill>
              </a:rPr>
              <a:t>It's only by Your blood</a:t>
            </a:r>
          </a:p>
          <a:p>
            <a:r>
              <a:rPr lang="en-US" sz="3600" b="1" dirty="0">
                <a:solidFill>
                  <a:prstClr val="white"/>
                </a:solidFill>
              </a:rPr>
              <a:t>And it's only through Your mercy</a:t>
            </a:r>
          </a:p>
          <a:p>
            <a:r>
              <a:rPr lang="en-US" sz="3600" b="1" dirty="0">
                <a:solidFill>
                  <a:prstClr val="white"/>
                </a:solidFill>
              </a:rPr>
              <a:t>Lord I come</a:t>
            </a:r>
          </a:p>
        </p:txBody>
      </p:sp>
    </p:spTree>
    <p:extLst>
      <p:ext uri="{BB962C8B-B14F-4D97-AF65-F5344CB8AC3E}">
        <p14:creationId xmlns:p14="http://schemas.microsoft.com/office/powerpoint/2010/main" xmlns="" val="393772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4AE">
                <a:lumMod val="36000"/>
              </a:srgbClr>
            </a:gs>
            <a:gs pos="13000">
              <a:srgbClr val="BD922A"/>
            </a:gs>
            <a:gs pos="21001">
              <a:srgbClr val="BD922A"/>
            </a:gs>
            <a:gs pos="30000">
              <a:srgbClr val="FBE4AE">
                <a:lumMod val="87000"/>
              </a:srgbClr>
            </a:gs>
            <a:gs pos="67000">
              <a:srgbClr val="BD922A"/>
            </a:gs>
            <a:gs pos="79000">
              <a:srgbClr val="835E17">
                <a:alpha val="75000"/>
              </a:srgbClr>
            </a:gs>
            <a:gs pos="82001">
              <a:srgbClr val="A28949"/>
            </a:gs>
            <a:gs pos="100000">
              <a:srgbClr val="FAE3B7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FilmGrain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4040" y="3613150"/>
            <a:ext cx="3566160" cy="222885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2" name="Rectangle 1"/>
          <p:cNvSpPr/>
          <p:nvPr/>
        </p:nvSpPr>
        <p:spPr>
          <a:xfrm>
            <a:off x="0" y="-25659"/>
            <a:ext cx="6934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prstClr val="white"/>
                </a:solidFill>
              </a:rPr>
              <a:t>I bring an offering</a:t>
            </a:r>
          </a:p>
          <a:p>
            <a:r>
              <a:rPr lang="en-US" sz="4000" b="1" dirty="0">
                <a:solidFill>
                  <a:prstClr val="white"/>
                </a:solidFill>
              </a:rPr>
              <a:t>Of worship to my King</a:t>
            </a:r>
          </a:p>
          <a:p>
            <a:r>
              <a:rPr lang="en-US" sz="4000" b="1" dirty="0">
                <a:solidFill>
                  <a:prstClr val="white"/>
                </a:solidFill>
              </a:rPr>
              <a:t>No one on earth deserves</a:t>
            </a:r>
          </a:p>
          <a:p>
            <a:r>
              <a:rPr lang="en-US" sz="4000" b="1" dirty="0">
                <a:solidFill>
                  <a:prstClr val="white"/>
                </a:solidFill>
              </a:rPr>
              <a:t>The praises that I sing</a:t>
            </a:r>
          </a:p>
          <a:p>
            <a:r>
              <a:rPr lang="en-US" sz="4000" b="1" dirty="0">
                <a:solidFill>
                  <a:prstClr val="white"/>
                </a:solidFill>
              </a:rPr>
              <a:t>Jesus may You receive</a:t>
            </a:r>
          </a:p>
          <a:p>
            <a:r>
              <a:rPr lang="en-US" sz="4000" b="1" dirty="0">
                <a:solidFill>
                  <a:prstClr val="white"/>
                </a:solidFill>
              </a:rPr>
              <a:t>The honor that You're due</a:t>
            </a:r>
          </a:p>
          <a:p>
            <a:r>
              <a:rPr lang="en-US" sz="4000" b="1" dirty="0">
                <a:solidFill>
                  <a:prstClr val="white"/>
                </a:solidFill>
              </a:rPr>
              <a:t>O Lord I bring an offering to You</a:t>
            </a:r>
          </a:p>
          <a:p>
            <a:endParaRPr lang="en-US" sz="40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959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127393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312"/>
          <a:stretch/>
        </p:blipFill>
        <p:spPr>
          <a:xfrm>
            <a:off x="0" y="2899162"/>
            <a:ext cx="9144000" cy="465772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113951"/>
            <a:ext cx="91440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u="sng" dirty="0">
                <a:solidFill>
                  <a:prstClr val="white"/>
                </a:solidFill>
              </a:rPr>
              <a:t>Communion</a:t>
            </a:r>
            <a:r>
              <a:rPr lang="en-US" sz="4000" dirty="0">
                <a:solidFill>
                  <a:prstClr val="white"/>
                </a:solidFill>
              </a:rPr>
              <a:t> </a:t>
            </a:r>
          </a:p>
          <a:p>
            <a:pPr algn="ctr"/>
            <a:r>
              <a:rPr lang="en-US" sz="1200" dirty="0">
                <a:solidFill>
                  <a:prstClr val="white"/>
                </a:solidFill>
              </a:rPr>
              <a:t>Powell, Avery, Carr, Anderson, Lee ccli </a:t>
            </a:r>
            <a:endParaRPr lang="en-US" sz="1600" u="sng" dirty="0">
              <a:solidFill>
                <a:prstClr val="white"/>
              </a:solidFill>
            </a:endParaRPr>
          </a:p>
          <a:p>
            <a:pPr algn="ctr"/>
            <a:endParaRPr lang="en-US" sz="1600" dirty="0">
              <a:solidFill>
                <a:prstClr val="white"/>
              </a:solidFill>
            </a:endParaRPr>
          </a:p>
          <a:p>
            <a:pPr algn="ctr"/>
            <a:r>
              <a:rPr lang="en-US" sz="3800" dirty="0">
                <a:solidFill>
                  <a:prstClr val="white"/>
                </a:solidFill>
              </a:rPr>
              <a:t>This is the body,  This is the blood</a:t>
            </a:r>
          </a:p>
          <a:p>
            <a:pPr algn="ctr"/>
            <a:r>
              <a:rPr lang="en-US" sz="3800" dirty="0">
                <a:solidFill>
                  <a:prstClr val="white"/>
                </a:solidFill>
              </a:rPr>
              <a:t>Broken and poured out,  For all of us</a:t>
            </a:r>
          </a:p>
          <a:p>
            <a:pPr algn="ctr"/>
            <a:r>
              <a:rPr lang="en-US" sz="3800" dirty="0">
                <a:solidFill>
                  <a:prstClr val="white"/>
                </a:solidFill>
              </a:rPr>
              <a:t>And In this communion,</a:t>
            </a:r>
          </a:p>
          <a:p>
            <a:pPr algn="ctr"/>
            <a:r>
              <a:rPr lang="en-US" sz="3800" dirty="0">
                <a:solidFill>
                  <a:prstClr val="white"/>
                </a:solidFill>
              </a:rPr>
              <a:t>We share in His love</a:t>
            </a:r>
          </a:p>
          <a:p>
            <a:pPr algn="ctr"/>
            <a:r>
              <a:rPr lang="en-US" sz="3800" dirty="0">
                <a:solidFill>
                  <a:prstClr val="white"/>
                </a:solidFill>
              </a:rPr>
              <a:t>This is the body,  This is the blood</a:t>
            </a:r>
          </a:p>
        </p:txBody>
      </p:sp>
    </p:spTree>
    <p:extLst>
      <p:ext uri="{BB962C8B-B14F-4D97-AF65-F5344CB8AC3E}">
        <p14:creationId xmlns:p14="http://schemas.microsoft.com/office/powerpoint/2010/main" xmlns="" val="222786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525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                             Great is the Lord </a:t>
            </a:r>
            <a:r>
              <a:rPr lang="en-US" sz="1200" dirty="0" smtClean="0"/>
              <a:t>Michael W Smith ccli 1149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76300"/>
            <a:ext cx="9144000" cy="3771636"/>
          </a:xfrm>
        </p:spPr>
        <p:txBody>
          <a:bodyPr>
            <a:noAutofit/>
          </a:bodyPr>
          <a:lstStyle/>
          <a:p>
            <a:pPr marL="0" indent="0" algn="ctr">
              <a:lnSpc>
                <a:spcPct val="160000"/>
              </a:lnSpc>
              <a:buNone/>
            </a:pPr>
            <a:r>
              <a:rPr lang="en-US" sz="4000" b="1" dirty="0" smtClean="0"/>
              <a:t>Great is the Lord, He is holy and just</a:t>
            </a:r>
          </a:p>
          <a:p>
            <a:pPr marL="0" indent="0" algn="ctr">
              <a:lnSpc>
                <a:spcPct val="160000"/>
              </a:lnSpc>
              <a:buNone/>
            </a:pPr>
            <a:r>
              <a:rPr lang="en-US" sz="4000" b="1" dirty="0" smtClean="0"/>
              <a:t>By His power we trust in His love</a:t>
            </a:r>
          </a:p>
          <a:p>
            <a:pPr marL="0" indent="0" algn="ctr">
              <a:lnSpc>
                <a:spcPct val="160000"/>
              </a:lnSpc>
              <a:buNone/>
            </a:pPr>
            <a:r>
              <a:rPr lang="en-US" sz="4000" b="1" dirty="0" smtClean="0"/>
              <a:t>Great is the Lord, He is faithful and true</a:t>
            </a:r>
          </a:p>
          <a:p>
            <a:pPr marL="0" indent="0" algn="ctr">
              <a:lnSpc>
                <a:spcPct val="160000"/>
              </a:lnSpc>
              <a:buNone/>
            </a:pPr>
            <a:r>
              <a:rPr lang="en-US" sz="4000" b="1" dirty="0" smtClean="0"/>
              <a:t>By His mercy He proves He is love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221422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312"/>
          <a:stretch/>
        </p:blipFill>
        <p:spPr>
          <a:xfrm>
            <a:off x="0" y="2899162"/>
            <a:ext cx="9144000" cy="465772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1509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prstClr val="white"/>
                </a:solidFill>
              </a:rPr>
              <a:t>I will remember </a:t>
            </a:r>
            <a:r>
              <a:rPr lang="en-US" sz="4000" dirty="0" err="1">
                <a:solidFill>
                  <a:prstClr val="white"/>
                </a:solidFill>
              </a:rPr>
              <a:t>ev'rything</a:t>
            </a:r>
            <a:r>
              <a:rPr lang="en-US" sz="4000" dirty="0">
                <a:solidFill>
                  <a:prstClr val="white"/>
                </a:solidFill>
              </a:rPr>
              <a:t> Lord,  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That You've done for me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I won't take for granted the sacrifice,  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That set me free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I hunger and thirst for Your love,  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Come fill me today</a:t>
            </a:r>
          </a:p>
        </p:txBody>
      </p:sp>
    </p:spTree>
    <p:extLst>
      <p:ext uri="{BB962C8B-B14F-4D97-AF65-F5344CB8AC3E}">
        <p14:creationId xmlns:p14="http://schemas.microsoft.com/office/powerpoint/2010/main" xmlns="" val="206186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312"/>
          <a:stretch/>
        </p:blipFill>
        <p:spPr>
          <a:xfrm>
            <a:off x="0" y="2899162"/>
            <a:ext cx="9144000" cy="465772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190497"/>
            <a:ext cx="914400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600" u="sng" dirty="0">
              <a:solidFill>
                <a:prstClr val="white"/>
              </a:solidFill>
            </a:endParaRPr>
          </a:p>
          <a:p>
            <a:pPr algn="ctr"/>
            <a:endParaRPr lang="en-US" sz="1600" dirty="0">
              <a:solidFill>
                <a:prstClr val="white"/>
              </a:solidFill>
            </a:endParaRP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This is the body,  This is the blood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Broken and poured out,  For all of us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And In this communion,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We share in His love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This is the body,  This is the blood</a:t>
            </a:r>
          </a:p>
        </p:txBody>
      </p:sp>
    </p:spTree>
    <p:extLst>
      <p:ext uri="{BB962C8B-B14F-4D97-AF65-F5344CB8AC3E}">
        <p14:creationId xmlns:p14="http://schemas.microsoft.com/office/powerpoint/2010/main" xmlns="" val="252251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312"/>
          <a:stretch/>
        </p:blipFill>
        <p:spPr>
          <a:xfrm>
            <a:off x="0" y="2899162"/>
            <a:ext cx="9144000" cy="465772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35003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prstClr val="white"/>
                </a:solidFill>
              </a:rPr>
              <a:t>We hunger and thirst for Your love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And Your righteousness.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We long for Your presence here Lord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Be with us again.</a:t>
            </a:r>
          </a:p>
        </p:txBody>
      </p:sp>
    </p:spTree>
    <p:extLst>
      <p:ext uri="{BB962C8B-B14F-4D97-AF65-F5344CB8AC3E}">
        <p14:creationId xmlns:p14="http://schemas.microsoft.com/office/powerpoint/2010/main" xmlns="" val="230070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312"/>
          <a:stretch/>
        </p:blipFill>
        <p:spPr>
          <a:xfrm>
            <a:off x="0" y="2899162"/>
            <a:ext cx="9144000" cy="465772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190497"/>
            <a:ext cx="914400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600" u="sng" dirty="0">
              <a:solidFill>
                <a:prstClr val="white"/>
              </a:solidFill>
            </a:endParaRPr>
          </a:p>
          <a:p>
            <a:pPr algn="ctr"/>
            <a:endParaRPr lang="en-US" sz="1600" dirty="0">
              <a:solidFill>
                <a:prstClr val="white"/>
              </a:solidFill>
            </a:endParaRP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This is the body,  This is the blood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Broken and poured out,  For all of us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And In this communion,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We share in His love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This is the body,  This is the blood</a:t>
            </a:r>
          </a:p>
        </p:txBody>
      </p:sp>
    </p:spTree>
    <p:extLst>
      <p:ext uri="{BB962C8B-B14F-4D97-AF65-F5344CB8AC3E}">
        <p14:creationId xmlns:p14="http://schemas.microsoft.com/office/powerpoint/2010/main" xmlns="" val="304503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241200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033810"/>
            <a:ext cx="91440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u="sng" dirty="0">
                <a:solidFill>
                  <a:prstClr val="black"/>
                </a:solidFill>
              </a:rPr>
              <a:t>YOUR NAME IS HOLY</a:t>
            </a:r>
          </a:p>
          <a:p>
            <a:r>
              <a:rPr lang="en-US" sz="1200" dirty="0">
                <a:solidFill>
                  <a:prstClr val="black"/>
                </a:solidFill>
              </a:rPr>
              <a:t>Jeff </a:t>
            </a:r>
            <a:r>
              <a:rPr lang="en-US" sz="1200" dirty="0" err="1">
                <a:solidFill>
                  <a:prstClr val="black"/>
                </a:solidFill>
              </a:rPr>
              <a:t>Deyo</a:t>
            </a:r>
            <a:r>
              <a:rPr lang="en-US" sz="1200" dirty="0">
                <a:solidFill>
                  <a:prstClr val="black"/>
                </a:solidFill>
              </a:rPr>
              <a:t>  ccli 4248822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sz="4000" b="1" dirty="0">
                <a:solidFill>
                  <a:prstClr val="black"/>
                </a:solidFill>
              </a:rPr>
              <a:t>You're glorious magnificent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Your name is holy </a:t>
            </a:r>
            <a:r>
              <a:rPr lang="en-US" sz="4000" b="1" dirty="0" err="1">
                <a:solidFill>
                  <a:prstClr val="black"/>
                </a:solidFill>
              </a:rPr>
              <a:t>holy</a:t>
            </a:r>
            <a:endParaRPr lang="en-US" sz="4000" b="1" dirty="0">
              <a:solidFill>
                <a:prstClr val="black"/>
              </a:solidFill>
            </a:endParaRPr>
          </a:p>
          <a:p>
            <a:r>
              <a:rPr lang="en-US" sz="4000" b="1" dirty="0">
                <a:solidFill>
                  <a:prstClr val="black"/>
                </a:solidFill>
              </a:rPr>
              <a:t>You're wonderful spectacular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Your name is holy </a:t>
            </a:r>
            <a:r>
              <a:rPr lang="en-US" sz="4000" b="1" dirty="0" err="1">
                <a:solidFill>
                  <a:prstClr val="black"/>
                </a:solidFill>
              </a:rPr>
              <a:t>holy</a:t>
            </a:r>
            <a:endParaRPr lang="en-US" sz="4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328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98500"/>
            <a:ext cx="9144000" cy="5016758"/>
          </a:xfrm>
          <a:prstGeom prst="rect">
            <a:avLst/>
          </a:prstGeom>
          <a:solidFill>
            <a:schemeClr val="bg1">
              <a:alpha val="48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</a:rPr>
              <a:t>I searched the world, To find true love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And now I know Your name</a:t>
            </a:r>
          </a:p>
          <a:p>
            <a:endParaRPr lang="en-US" sz="4000" b="1" dirty="0">
              <a:solidFill>
                <a:prstClr val="black"/>
              </a:solidFill>
            </a:endParaRPr>
          </a:p>
          <a:p>
            <a:r>
              <a:rPr lang="en-US" sz="4000" b="1" dirty="0">
                <a:solidFill>
                  <a:prstClr val="black"/>
                </a:solidFill>
              </a:rPr>
              <a:t>I find my freedom in Your name, Jesus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I find my power in the name, Of Jesus</a:t>
            </a:r>
          </a:p>
          <a:p>
            <a:endParaRPr lang="en-US" sz="4000" b="1" dirty="0">
              <a:solidFill>
                <a:prstClr val="black"/>
              </a:solidFill>
            </a:endParaRPr>
          </a:p>
          <a:p>
            <a:r>
              <a:rPr lang="en-US" sz="4000" b="1" dirty="0">
                <a:solidFill>
                  <a:prstClr val="black"/>
                </a:solidFill>
              </a:rPr>
              <a:t>Your name is truth, Your name is life, 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Your name is holy </a:t>
            </a:r>
            <a:r>
              <a:rPr lang="en-US" sz="4000" b="1" dirty="0" err="1">
                <a:solidFill>
                  <a:prstClr val="black"/>
                </a:solidFill>
              </a:rPr>
              <a:t>holy</a:t>
            </a:r>
            <a:r>
              <a:rPr lang="en-US" sz="4000" b="1" dirty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92335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2189214"/>
            <a:ext cx="9144000" cy="2554545"/>
          </a:xfrm>
          <a:prstGeom prst="rect">
            <a:avLst/>
          </a:prstGeom>
          <a:solidFill>
            <a:schemeClr val="bg1">
              <a:alpha val="48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</a:rPr>
              <a:t>You're beautiful untouchable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Your name is holy </a:t>
            </a:r>
            <a:r>
              <a:rPr lang="en-US" sz="4000" b="1" dirty="0" err="1">
                <a:solidFill>
                  <a:prstClr val="black"/>
                </a:solidFill>
              </a:rPr>
              <a:t>holy</a:t>
            </a:r>
            <a:endParaRPr lang="en-US" sz="4000" b="1" dirty="0">
              <a:solidFill>
                <a:prstClr val="black"/>
              </a:solidFill>
            </a:endParaRPr>
          </a:p>
          <a:p>
            <a:r>
              <a:rPr lang="en-US" sz="4000" b="1" dirty="0">
                <a:solidFill>
                  <a:prstClr val="black"/>
                </a:solidFill>
              </a:rPr>
              <a:t>You're marvelous extravagant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Your name is holy </a:t>
            </a:r>
            <a:r>
              <a:rPr lang="en-US" sz="4000" b="1" dirty="0" err="1">
                <a:solidFill>
                  <a:prstClr val="black"/>
                </a:solidFill>
              </a:rPr>
              <a:t>holy</a:t>
            </a:r>
            <a:endParaRPr lang="en-US" sz="4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471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98500"/>
            <a:ext cx="9144000" cy="5016758"/>
          </a:xfrm>
          <a:prstGeom prst="rect">
            <a:avLst/>
          </a:prstGeom>
          <a:solidFill>
            <a:schemeClr val="bg1">
              <a:alpha val="48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</a:rPr>
              <a:t>I searched the world, To know real joy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And now I know Your name</a:t>
            </a:r>
          </a:p>
          <a:p>
            <a:endParaRPr lang="en-US" sz="4000" b="1" dirty="0">
              <a:solidFill>
                <a:prstClr val="black"/>
              </a:solidFill>
            </a:endParaRPr>
          </a:p>
          <a:p>
            <a:r>
              <a:rPr lang="en-US" sz="4000" b="1" dirty="0">
                <a:solidFill>
                  <a:prstClr val="black"/>
                </a:solidFill>
              </a:rPr>
              <a:t>I find my healing in Your name, Jesus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I find my passion in the name, Of Jesus</a:t>
            </a:r>
          </a:p>
          <a:p>
            <a:endParaRPr lang="en-US" sz="4000" b="1" dirty="0">
              <a:solidFill>
                <a:prstClr val="black"/>
              </a:solidFill>
            </a:endParaRPr>
          </a:p>
          <a:p>
            <a:r>
              <a:rPr lang="en-US" sz="4000" b="1" dirty="0">
                <a:solidFill>
                  <a:prstClr val="black"/>
                </a:solidFill>
              </a:rPr>
              <a:t>Your name is hope, Your name is peace, Your name is holy </a:t>
            </a:r>
            <a:r>
              <a:rPr lang="en-US" sz="4000" b="1" dirty="0" err="1">
                <a:solidFill>
                  <a:prstClr val="black"/>
                </a:solidFill>
              </a:rPr>
              <a:t>holy</a:t>
            </a:r>
            <a:r>
              <a:rPr lang="en-US" sz="4000" b="1" dirty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38222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135201"/>
            <a:ext cx="9144000" cy="3170099"/>
          </a:xfrm>
          <a:prstGeom prst="rect">
            <a:avLst/>
          </a:prstGeom>
          <a:solidFill>
            <a:schemeClr val="bg1">
              <a:alpha val="48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prstClr val="black"/>
                </a:solidFill>
              </a:rPr>
              <a:t>Holy, holy, holy</a:t>
            </a:r>
          </a:p>
          <a:p>
            <a:endParaRPr lang="en-US" sz="4000" b="1" dirty="0" smtClean="0">
              <a:solidFill>
                <a:prstClr val="black"/>
              </a:solidFill>
            </a:endParaRPr>
          </a:p>
          <a:p>
            <a:r>
              <a:rPr lang="en-US" sz="4000" b="1" dirty="0" smtClean="0">
                <a:solidFill>
                  <a:prstClr val="black"/>
                </a:solidFill>
              </a:rPr>
              <a:t>I </a:t>
            </a:r>
            <a:r>
              <a:rPr lang="en-US" sz="4000" b="1" dirty="0">
                <a:solidFill>
                  <a:prstClr val="black"/>
                </a:solidFill>
              </a:rPr>
              <a:t>searched the world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To know real love, 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And now I know Your Name</a:t>
            </a:r>
          </a:p>
        </p:txBody>
      </p:sp>
    </p:spTree>
    <p:extLst>
      <p:ext uri="{BB962C8B-B14F-4D97-AF65-F5344CB8AC3E}">
        <p14:creationId xmlns:p14="http://schemas.microsoft.com/office/powerpoint/2010/main" xmlns="" val="59885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525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                             Great is the Lord </a:t>
            </a:r>
            <a:r>
              <a:rPr lang="en-US" sz="1200" dirty="0" smtClean="0"/>
              <a:t>Michael W Smith ccli 1149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76300"/>
            <a:ext cx="9144000" cy="48387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60000"/>
              </a:lnSpc>
              <a:buNone/>
            </a:pPr>
            <a:r>
              <a:rPr lang="en-US" sz="4000" b="1" dirty="0" smtClean="0"/>
              <a:t>Great is the Lord and worthy of glory</a:t>
            </a:r>
          </a:p>
          <a:p>
            <a:pPr marL="0" indent="0" algn="ctr">
              <a:lnSpc>
                <a:spcPct val="160000"/>
              </a:lnSpc>
              <a:buNone/>
            </a:pPr>
            <a:r>
              <a:rPr lang="en-US" sz="4000" b="1" dirty="0" smtClean="0"/>
              <a:t>Great is the Lord and worthy of praise</a:t>
            </a:r>
          </a:p>
          <a:p>
            <a:pPr marL="0" indent="0" algn="ctr">
              <a:lnSpc>
                <a:spcPct val="160000"/>
              </a:lnSpc>
              <a:buNone/>
            </a:pPr>
            <a:r>
              <a:rPr lang="en-US" sz="4000" b="1" dirty="0" smtClean="0"/>
              <a:t>Great is the Lord, now lift up your voice</a:t>
            </a:r>
          </a:p>
          <a:p>
            <a:pPr marL="0" indent="0" algn="ctr">
              <a:lnSpc>
                <a:spcPct val="160000"/>
              </a:lnSpc>
              <a:buNone/>
            </a:pPr>
            <a:r>
              <a:rPr lang="en-US" sz="4000" b="1" dirty="0" smtClean="0"/>
              <a:t>Now lift up your voice: Great is the Lord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179195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90504"/>
            <a:ext cx="9144000" cy="5632311"/>
          </a:xfrm>
          <a:prstGeom prst="rect">
            <a:avLst/>
          </a:prstGeom>
          <a:solidFill>
            <a:schemeClr val="bg1">
              <a:alpha val="48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</a:rPr>
              <a:t>I find my healing in Your name, Jesus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I find my passion in the name, Of Jesus</a:t>
            </a:r>
          </a:p>
          <a:p>
            <a:endParaRPr lang="en-US" sz="4000" b="1" dirty="0">
              <a:solidFill>
                <a:prstClr val="black"/>
              </a:solidFill>
            </a:endParaRPr>
          </a:p>
          <a:p>
            <a:endParaRPr lang="en-US" sz="4000" b="1" dirty="0">
              <a:solidFill>
                <a:prstClr val="black"/>
              </a:solidFill>
            </a:endParaRPr>
          </a:p>
          <a:p>
            <a:r>
              <a:rPr lang="en-US" sz="4000" b="1" dirty="0">
                <a:solidFill>
                  <a:prstClr val="black"/>
                </a:solidFill>
              </a:rPr>
              <a:t>Your name is hope, Your name is peace, Your name is holy </a:t>
            </a:r>
            <a:r>
              <a:rPr lang="en-US" sz="4000" b="1" dirty="0" err="1">
                <a:solidFill>
                  <a:prstClr val="black"/>
                </a:solidFill>
              </a:rPr>
              <a:t>holy</a:t>
            </a:r>
            <a:endParaRPr lang="en-US" sz="4000" b="1" dirty="0">
              <a:solidFill>
                <a:prstClr val="black"/>
              </a:solidFill>
            </a:endParaRPr>
          </a:p>
          <a:p>
            <a:r>
              <a:rPr lang="en-US" sz="4000" b="1" dirty="0">
                <a:solidFill>
                  <a:prstClr val="black"/>
                </a:solidFill>
              </a:rPr>
              <a:t>Your name is truth, Your name is life, Your name is holy </a:t>
            </a:r>
            <a:r>
              <a:rPr lang="en-US" sz="4000" b="1" dirty="0" err="1">
                <a:solidFill>
                  <a:prstClr val="black"/>
                </a:solidFill>
              </a:rPr>
              <a:t>holy</a:t>
            </a:r>
            <a:endParaRPr lang="en-US" sz="4000" b="1" dirty="0">
              <a:solidFill>
                <a:prstClr val="black"/>
              </a:solidFill>
            </a:endParaRPr>
          </a:p>
          <a:p>
            <a:r>
              <a:rPr lang="en-US" sz="4000" b="1" dirty="0">
                <a:solidFill>
                  <a:prstClr val="black"/>
                </a:solidFill>
              </a:rPr>
              <a:t>Holy </a:t>
            </a:r>
            <a:r>
              <a:rPr lang="en-US" sz="4000" b="1" dirty="0" err="1">
                <a:solidFill>
                  <a:prstClr val="black"/>
                </a:solidFill>
              </a:rPr>
              <a:t>holy</a:t>
            </a:r>
            <a:r>
              <a:rPr lang="en-US" sz="4000" b="1" dirty="0">
                <a:solidFill>
                  <a:prstClr val="black"/>
                </a:solidFill>
              </a:rPr>
              <a:t>, h</a:t>
            </a:r>
            <a:r>
              <a:rPr lang="en-US" sz="4000" b="1" dirty="0" smtClean="0">
                <a:solidFill>
                  <a:prstClr val="black"/>
                </a:solidFill>
              </a:rPr>
              <a:t>oly, holy.</a:t>
            </a:r>
            <a:endParaRPr lang="en-US" sz="4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506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525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                             Great is the Lord </a:t>
            </a:r>
            <a:r>
              <a:rPr lang="en-US" sz="1200" dirty="0" smtClean="0"/>
              <a:t>Michael W Smith ccli 1149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76300"/>
            <a:ext cx="9144000" cy="3771636"/>
          </a:xfrm>
        </p:spPr>
        <p:txBody>
          <a:bodyPr>
            <a:noAutofit/>
          </a:bodyPr>
          <a:lstStyle/>
          <a:p>
            <a:pPr marL="0" indent="0" algn="ctr">
              <a:lnSpc>
                <a:spcPct val="160000"/>
              </a:lnSpc>
              <a:buNone/>
            </a:pPr>
            <a:r>
              <a:rPr lang="en-US" sz="4000" b="1" dirty="0" smtClean="0"/>
              <a:t>Great is the Lord, He is holy and just</a:t>
            </a:r>
          </a:p>
          <a:p>
            <a:pPr marL="0" indent="0" algn="ctr">
              <a:lnSpc>
                <a:spcPct val="160000"/>
              </a:lnSpc>
              <a:buNone/>
            </a:pPr>
            <a:r>
              <a:rPr lang="en-US" sz="4000" b="1" dirty="0" smtClean="0"/>
              <a:t>By His power we trust in His love</a:t>
            </a:r>
          </a:p>
          <a:p>
            <a:pPr marL="0" indent="0" algn="ctr">
              <a:lnSpc>
                <a:spcPct val="160000"/>
              </a:lnSpc>
              <a:buNone/>
            </a:pPr>
            <a:r>
              <a:rPr lang="en-US" sz="4000" b="1" dirty="0" smtClean="0"/>
              <a:t>Great is the Lord, He is faithful and true</a:t>
            </a:r>
          </a:p>
          <a:p>
            <a:pPr marL="0" indent="0" algn="ctr">
              <a:lnSpc>
                <a:spcPct val="160000"/>
              </a:lnSpc>
              <a:buNone/>
            </a:pPr>
            <a:r>
              <a:rPr lang="en-US" sz="4000" b="1" dirty="0" smtClean="0"/>
              <a:t>By His mercy He proves He is love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335274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525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                             Great is the Lord </a:t>
            </a:r>
            <a:r>
              <a:rPr lang="en-US" sz="1200" dirty="0" smtClean="0"/>
              <a:t>Michael W Smith ccli 1149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19100"/>
            <a:ext cx="9144000" cy="52197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60000"/>
              </a:lnSpc>
              <a:buNone/>
            </a:pPr>
            <a:r>
              <a:rPr lang="en-US" sz="4000" b="1" dirty="0" smtClean="0"/>
              <a:t>Great are You, Lord and worthy of glory</a:t>
            </a:r>
          </a:p>
          <a:p>
            <a:pPr marL="0" indent="0" algn="ctr">
              <a:lnSpc>
                <a:spcPct val="160000"/>
              </a:lnSpc>
              <a:buNone/>
            </a:pPr>
            <a:r>
              <a:rPr lang="en-US" sz="4000" b="1" dirty="0" smtClean="0"/>
              <a:t>Great are You, Lord and worthy of praise</a:t>
            </a:r>
          </a:p>
          <a:p>
            <a:pPr marL="0" indent="0" algn="ctr">
              <a:lnSpc>
                <a:spcPct val="160000"/>
              </a:lnSpc>
              <a:buNone/>
            </a:pPr>
            <a:r>
              <a:rPr lang="en-US" sz="4000" b="1" dirty="0" smtClean="0"/>
              <a:t>Great are You, Lord, I lift up my voice</a:t>
            </a:r>
          </a:p>
          <a:p>
            <a:pPr marL="0" indent="0" algn="ctr">
              <a:lnSpc>
                <a:spcPct val="160000"/>
              </a:lnSpc>
              <a:buNone/>
            </a:pPr>
            <a:r>
              <a:rPr lang="en-US" sz="4000" b="1" dirty="0"/>
              <a:t>I</a:t>
            </a:r>
            <a:r>
              <a:rPr lang="en-US" sz="4000" b="1" dirty="0" smtClean="0"/>
              <a:t> lift up my voice: Great are You Lord</a:t>
            </a:r>
          </a:p>
          <a:p>
            <a:pPr marL="0" indent="0" algn="ctr">
              <a:lnSpc>
                <a:spcPct val="160000"/>
              </a:lnSpc>
              <a:buNone/>
            </a:pPr>
            <a:r>
              <a:rPr lang="en-US" sz="4000" b="1" dirty="0" smtClean="0"/>
              <a:t>Great are You Lord (3x)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296995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079364"/>
            <a:ext cx="91440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>
                <a:solidFill>
                  <a:prstClr val="white"/>
                </a:solidFill>
              </a:rPr>
              <a:t>LORD COME TO ME </a:t>
            </a:r>
            <a:r>
              <a:rPr lang="en-US" sz="3200" dirty="0">
                <a:solidFill>
                  <a:prstClr val="white"/>
                </a:solidFill>
              </a:rPr>
              <a:t> </a:t>
            </a:r>
          </a:p>
          <a:p>
            <a:pPr algn="ctr"/>
            <a:r>
              <a:rPr lang="en-US" dirty="0">
                <a:solidFill>
                  <a:prstClr val="white"/>
                </a:solidFill>
              </a:rPr>
              <a:t>Joe Goldsmith</a:t>
            </a:r>
          </a:p>
          <a:p>
            <a:pPr algn="ctr"/>
            <a:r>
              <a:rPr lang="en-US" dirty="0">
                <a:solidFill>
                  <a:prstClr val="white"/>
                </a:solidFill>
              </a:rPr>
              <a:t/>
            </a:r>
            <a:br>
              <a:rPr lang="en-US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Lord, come to me, I need your grace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Lord, come to me, Show me the way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Into your arms, Keep me safe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Please take my hand, </a:t>
            </a:r>
          </a:p>
          <a:p>
            <a:pPr algn="ctr"/>
            <a:r>
              <a:rPr lang="en-US" sz="4000" b="1" dirty="0" err="1">
                <a:solidFill>
                  <a:prstClr val="white"/>
                </a:solidFill>
              </a:rPr>
              <a:t>Cuz</a:t>
            </a:r>
            <a:r>
              <a:rPr lang="en-US" sz="4000" b="1" dirty="0">
                <a:solidFill>
                  <a:prstClr val="white"/>
                </a:solidFill>
              </a:rPr>
              <a:t> all I can do is pray</a:t>
            </a:r>
          </a:p>
        </p:txBody>
      </p:sp>
    </p:spTree>
    <p:extLst>
      <p:ext uri="{BB962C8B-B14F-4D97-AF65-F5344CB8AC3E}">
        <p14:creationId xmlns:p14="http://schemas.microsoft.com/office/powerpoint/2010/main" xmlns="" val="352223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44846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prstClr val="white"/>
                </a:solidFill>
              </a:rPr>
              <a:t>Lord, be with me, Help me find the words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Lord, be with me, Show me the truth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/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Help me understand, What this all means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Open my eyes, I’m </a:t>
            </a:r>
            <a:r>
              <a:rPr lang="en-US" sz="4000" b="1" dirty="0" err="1">
                <a:solidFill>
                  <a:prstClr val="white"/>
                </a:solidFill>
              </a:rPr>
              <a:t>callin</a:t>
            </a:r>
            <a:r>
              <a:rPr lang="en-US" sz="4000" b="1" dirty="0">
                <a:solidFill>
                  <a:prstClr val="white"/>
                </a:solidFill>
              </a:rPr>
              <a:t> out to You</a:t>
            </a:r>
          </a:p>
        </p:txBody>
      </p:sp>
    </p:spTree>
    <p:extLst>
      <p:ext uri="{BB962C8B-B14F-4D97-AF65-F5344CB8AC3E}">
        <p14:creationId xmlns:p14="http://schemas.microsoft.com/office/powerpoint/2010/main" xmlns="" val="145543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62648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prstClr val="white"/>
                </a:solidFill>
              </a:rPr>
              <a:t>Lord take me, Take me all away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Make me born again,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In the light of Your grace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Lord take me, Place me in your heart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Fill my life with love,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With You I want to start</a:t>
            </a:r>
          </a:p>
        </p:txBody>
      </p:sp>
    </p:spTree>
    <p:extLst>
      <p:ext uri="{BB962C8B-B14F-4D97-AF65-F5344CB8AC3E}">
        <p14:creationId xmlns:p14="http://schemas.microsoft.com/office/powerpoint/2010/main" xmlns="" val="56897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621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prstClr val="white"/>
                </a:solidFill>
              </a:rPr>
              <a:t>Lord, I sing to You, I lift up my hands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Lord, I sing to You, I proudly stand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/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I’m not ashamed, To spread Your word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To everyone I say, 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“There’s glory in His name!”</a:t>
            </a:r>
          </a:p>
        </p:txBody>
      </p:sp>
    </p:spTree>
    <p:extLst>
      <p:ext uri="{BB962C8B-B14F-4D97-AF65-F5344CB8AC3E}">
        <p14:creationId xmlns:p14="http://schemas.microsoft.com/office/powerpoint/2010/main" xmlns="" val="280934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650</Words>
  <Application>Microsoft Office PowerPoint</Application>
  <PresentationFormat>On-screen Show (16:10)</PresentationFormat>
  <Paragraphs>144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40_Office Theme</vt:lpstr>
      <vt:lpstr>2_Office Theme</vt:lpstr>
      <vt:lpstr>7_Office Theme</vt:lpstr>
      <vt:lpstr>25_Office Theme</vt:lpstr>
      <vt:lpstr>Slide 1</vt:lpstr>
      <vt:lpstr>                             Great is the Lord Michael W Smith ccli 1149</vt:lpstr>
      <vt:lpstr>                             Great is the Lord Michael W Smith ccli 1149</vt:lpstr>
      <vt:lpstr>                             Great is the Lord Michael W Smith ccli 1149</vt:lpstr>
      <vt:lpstr>                             Great is the Lord Michael W Smith ccli 1149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Great is the Lord Michael W Smith ccli 1149</dc:title>
  <dc:creator>Projection</dc:creator>
  <cp:lastModifiedBy>Bruce</cp:lastModifiedBy>
  <cp:revision>3</cp:revision>
  <dcterms:created xsi:type="dcterms:W3CDTF">2014-07-06T13:09:27Z</dcterms:created>
  <dcterms:modified xsi:type="dcterms:W3CDTF">2014-07-29T23:34:53Z</dcterms:modified>
</cp:coreProperties>
</file>