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6" r:id="rId3"/>
    <p:sldId id="290" r:id="rId4"/>
    <p:sldId id="291" r:id="rId5"/>
    <p:sldId id="293" r:id="rId6"/>
    <p:sldId id="292" r:id="rId7"/>
    <p:sldId id="294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512" autoAdjust="0"/>
    <p:restoredTop sz="94660"/>
  </p:normalViewPr>
  <p:slideViewPr>
    <p:cSldViewPr>
      <p:cViewPr varScale="1">
        <p:scale>
          <a:sx n="78" d="100"/>
          <a:sy n="78" d="100"/>
        </p:scale>
        <p:origin x="-1086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09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22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90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784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935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8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650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39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996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13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31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3770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r="-18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Here I Am to Worship</a:t>
            </a:r>
            <a:r>
              <a:rPr lang="en-US" sz="1100" dirty="0" smtClean="0">
                <a:solidFill>
                  <a:schemeClr val="bg1"/>
                </a:solidFill>
              </a:rPr>
              <a:t>  Tim Hughes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264"/>
            <a:ext cx="8229600" cy="3771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Light of the world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You stepped down into darkness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Opened my eyes let me see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Beauty that made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This heart adore You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Hope of a life spent with You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3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r="-18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"/>
            <a:ext cx="8229600" cy="3771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So here I am to worship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Here I am to bow down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Here I am to say that </a:t>
            </a:r>
            <a:endParaRPr lang="en-US" sz="4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You’re </a:t>
            </a:r>
            <a:r>
              <a:rPr lang="en-US" sz="4000" dirty="0">
                <a:solidFill>
                  <a:schemeClr val="bg1"/>
                </a:solidFill>
              </a:rPr>
              <a:t>my God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And You’re altogether lovely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Altogether worthy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Altogether wonderful to me</a:t>
            </a:r>
          </a:p>
        </p:txBody>
      </p:sp>
    </p:spTree>
    <p:extLst>
      <p:ext uri="{BB962C8B-B14F-4D97-AF65-F5344CB8AC3E}">
        <p14:creationId xmlns:p14="http://schemas.microsoft.com/office/powerpoint/2010/main" xmlns="" val="243235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r="-18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2500"/>
            <a:ext cx="8229600" cy="3771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King of all days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Oh so highly exalted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Glorious in Heaven above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Humbly You came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To the earth You created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All of love’s sake became poor</a:t>
            </a:r>
          </a:p>
        </p:txBody>
      </p:sp>
    </p:spTree>
    <p:extLst>
      <p:ext uri="{BB962C8B-B14F-4D97-AF65-F5344CB8AC3E}">
        <p14:creationId xmlns:p14="http://schemas.microsoft.com/office/powerpoint/2010/main" xmlns="" val="221729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r="-18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"/>
            <a:ext cx="8229600" cy="3771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So here I am to worship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Here I am to bow down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Here I am to say that </a:t>
            </a:r>
            <a:endParaRPr lang="en-US" sz="4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You’re </a:t>
            </a:r>
            <a:r>
              <a:rPr lang="en-US" sz="4000" dirty="0">
                <a:solidFill>
                  <a:schemeClr val="bg1"/>
                </a:solidFill>
              </a:rPr>
              <a:t>my God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And You’re altogether lovely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Altogether worthy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Altogether wonderful to me</a:t>
            </a:r>
          </a:p>
        </p:txBody>
      </p:sp>
    </p:spTree>
    <p:extLst>
      <p:ext uri="{BB962C8B-B14F-4D97-AF65-F5344CB8AC3E}">
        <p14:creationId xmlns:p14="http://schemas.microsoft.com/office/powerpoint/2010/main" xmlns="" val="35769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r="-18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71700"/>
            <a:ext cx="8229600" cy="3771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And I’ll never know how much it cost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To see my </a:t>
            </a:r>
            <a:r>
              <a:rPr lang="en-US" sz="4000" dirty="0" smtClean="0">
                <a:solidFill>
                  <a:schemeClr val="bg1"/>
                </a:solidFill>
              </a:rPr>
              <a:t>sin </a:t>
            </a:r>
            <a:r>
              <a:rPr lang="en-US" sz="4000" dirty="0">
                <a:solidFill>
                  <a:schemeClr val="bg1"/>
                </a:solidFill>
              </a:rPr>
              <a:t>upon that cross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(2x)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2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r="-18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42900"/>
            <a:ext cx="8229600" cy="3771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So here I am to worship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Here I am to bow down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Here I am to say that </a:t>
            </a:r>
            <a:endParaRPr lang="en-US" sz="4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You’re </a:t>
            </a:r>
            <a:r>
              <a:rPr lang="en-US" sz="4000" dirty="0">
                <a:solidFill>
                  <a:schemeClr val="bg1"/>
                </a:solidFill>
              </a:rPr>
              <a:t>my God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And You’re altogether lovely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Altogether worthy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Altogether wonderful to me</a:t>
            </a:r>
          </a:p>
        </p:txBody>
      </p:sp>
    </p:spTree>
    <p:extLst>
      <p:ext uri="{BB962C8B-B14F-4D97-AF65-F5344CB8AC3E}">
        <p14:creationId xmlns:p14="http://schemas.microsoft.com/office/powerpoint/2010/main" xmlns="" val="301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173</Words>
  <Application>Microsoft Office PowerPoint</Application>
  <PresentationFormat>On-screen Show (16:10)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Here I Am to Worship  Tim Hughes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13</cp:revision>
  <dcterms:created xsi:type="dcterms:W3CDTF">2014-03-23T13:37:57Z</dcterms:created>
  <dcterms:modified xsi:type="dcterms:W3CDTF">2014-07-30T00:55:08Z</dcterms:modified>
</cp:coreProperties>
</file>