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11"/>
  </p:notes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0F6F8-FABF-4885-BB76-59B3D33801F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40EE4-095B-4D8D-8756-004143156D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4608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27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217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1610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138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138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1197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198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421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59444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56750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616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7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92691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22304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936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720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073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1400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95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515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84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540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706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A1163-4D46-4F01-82F5-C52FFD92758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2A60-9551-46BF-AE64-D0134CB07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8826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268572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8238" y="-38100"/>
            <a:ext cx="9144000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prstClr val="black"/>
                </a:solidFill>
              </a:rPr>
              <a:t>“HUNGRY”</a:t>
            </a:r>
            <a:r>
              <a:rPr lang="en-US" sz="3200" dirty="0">
                <a:solidFill>
                  <a:prstClr val="black"/>
                </a:solidFill>
              </a:rPr>
              <a:t>  </a:t>
            </a:r>
            <a:r>
              <a:rPr lang="en-US" sz="1200" dirty="0">
                <a:solidFill>
                  <a:prstClr val="black"/>
                </a:solidFill>
              </a:rPr>
              <a:t>Kathryn Scott ccli 2650364</a:t>
            </a:r>
          </a:p>
          <a:p>
            <a:endParaRPr lang="en-US" sz="3200" dirty="0">
              <a:solidFill>
                <a:prstClr val="black"/>
              </a:solidFill>
            </a:endParaRPr>
          </a:p>
          <a:p>
            <a:r>
              <a:rPr lang="en-US" sz="3500" b="1" dirty="0">
                <a:solidFill>
                  <a:prstClr val="black"/>
                </a:solidFill>
              </a:rPr>
              <a:t>Hungry I come to You, </a:t>
            </a:r>
          </a:p>
          <a:p>
            <a:r>
              <a:rPr lang="en-US" sz="3500" b="1" dirty="0">
                <a:solidFill>
                  <a:prstClr val="black"/>
                </a:solidFill>
              </a:rPr>
              <a:t>For I know You satisfy</a:t>
            </a:r>
          </a:p>
          <a:p>
            <a:endParaRPr lang="en-US" sz="2800" b="1" dirty="0">
              <a:solidFill>
                <a:prstClr val="black"/>
              </a:solidFill>
            </a:endParaRPr>
          </a:p>
          <a:p>
            <a:r>
              <a:rPr lang="en-US" sz="3500" b="1" dirty="0">
                <a:solidFill>
                  <a:prstClr val="black"/>
                </a:solidFill>
              </a:rPr>
              <a:t>I am empty, But I know Your love</a:t>
            </a:r>
          </a:p>
          <a:p>
            <a:r>
              <a:rPr lang="en-US" sz="3500" b="1" dirty="0">
                <a:solidFill>
                  <a:prstClr val="black"/>
                </a:solidFill>
              </a:rPr>
              <a:t>Does not run dry, </a:t>
            </a:r>
          </a:p>
          <a:p>
            <a:endParaRPr lang="en-US" sz="3500" b="1" dirty="0">
              <a:solidFill>
                <a:prstClr val="black"/>
              </a:solidFill>
            </a:endParaRPr>
          </a:p>
          <a:p>
            <a:r>
              <a:rPr lang="en-US" sz="3500" b="1" dirty="0">
                <a:solidFill>
                  <a:prstClr val="black"/>
                </a:solidFill>
              </a:rPr>
              <a:t>So I wait for You</a:t>
            </a:r>
          </a:p>
          <a:p>
            <a:r>
              <a:rPr lang="en-US" sz="3500" b="1" dirty="0">
                <a:solidFill>
                  <a:prstClr val="black"/>
                </a:solidFill>
              </a:rPr>
              <a:t>So I wait for You</a:t>
            </a:r>
          </a:p>
        </p:txBody>
      </p:sp>
    </p:spTree>
    <p:extLst>
      <p:ext uri="{BB962C8B-B14F-4D97-AF65-F5344CB8AC3E}">
        <p14:creationId xmlns:p14="http://schemas.microsoft.com/office/powerpoint/2010/main" xmlns="" val="425566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773" y="1092243"/>
            <a:ext cx="9144000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 I'm falling on my knees 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 Offering all of me</a:t>
            </a:r>
          </a:p>
          <a:p>
            <a:endParaRPr lang="en-US" sz="3600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 Jesus You're all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 This heart is living for</a:t>
            </a:r>
            <a:r>
              <a:rPr lang="en-US" sz="3600" dirty="0">
                <a:solidFill>
                  <a:prstClr val="black"/>
                </a:solidFill>
              </a:rPr>
              <a:t> </a:t>
            </a:r>
          </a:p>
          <a:p>
            <a:pPr algn="ctr"/>
            <a:endParaRPr lang="en-US" sz="35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289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90500"/>
            <a:ext cx="914400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</a:rPr>
              <a:t>Broken I run to You, 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For Your arms are open wide</a:t>
            </a:r>
          </a:p>
          <a:p>
            <a:endParaRPr lang="en-US" sz="3600" b="1" dirty="0">
              <a:solidFill>
                <a:prstClr val="black"/>
              </a:solidFill>
            </a:endParaRPr>
          </a:p>
          <a:p>
            <a:r>
              <a:rPr lang="en-US" sz="3600" b="1" dirty="0">
                <a:solidFill>
                  <a:prstClr val="black"/>
                </a:solidFill>
              </a:rPr>
              <a:t>I am weary, But I know Your touch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Restores my life, </a:t>
            </a:r>
          </a:p>
          <a:p>
            <a:endParaRPr lang="en-US" sz="3600" b="1" dirty="0">
              <a:solidFill>
                <a:prstClr val="black"/>
              </a:solidFill>
            </a:endParaRPr>
          </a:p>
          <a:p>
            <a:r>
              <a:rPr lang="en-US" sz="3600" b="1" dirty="0">
                <a:solidFill>
                  <a:prstClr val="black"/>
                </a:solidFill>
              </a:rPr>
              <a:t>So I wait for You</a:t>
            </a:r>
          </a:p>
          <a:p>
            <a:r>
              <a:rPr lang="en-US" sz="3600" b="1" dirty="0">
                <a:solidFill>
                  <a:prstClr val="black"/>
                </a:solidFill>
              </a:rPr>
              <a:t>So I wait for You </a:t>
            </a:r>
          </a:p>
          <a:p>
            <a:pPr algn="ctr"/>
            <a:endParaRPr lang="en-US" sz="35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677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773" y="1092243"/>
            <a:ext cx="9144000" cy="4508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 I'm falling on my knees 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 Offering all of me</a:t>
            </a:r>
          </a:p>
          <a:p>
            <a:endParaRPr lang="en-US" sz="3600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 Jesus You're all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 This heart is living for</a:t>
            </a:r>
            <a:r>
              <a:rPr lang="en-US" sz="3600" dirty="0">
                <a:solidFill>
                  <a:prstClr val="black"/>
                </a:solidFill>
              </a:rPr>
              <a:t> </a:t>
            </a:r>
          </a:p>
          <a:p>
            <a:pPr algn="ctr"/>
            <a:endParaRPr lang="en-US" sz="35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889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773" y="-3810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I’m falling on my knees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Offering all of me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Jesus, You’re all this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Heart is living for. </a:t>
            </a:r>
          </a:p>
          <a:p>
            <a:pPr>
              <a:lnSpc>
                <a:spcPct val="150000"/>
              </a:lnSpc>
            </a:pPr>
            <a:endParaRPr lang="en-US" sz="3600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So I wait for You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So I wait for You</a:t>
            </a:r>
          </a:p>
        </p:txBody>
      </p:sp>
    </p:spTree>
    <p:extLst>
      <p:ext uri="{BB962C8B-B14F-4D97-AF65-F5344CB8AC3E}">
        <p14:creationId xmlns:p14="http://schemas.microsoft.com/office/powerpoint/2010/main" xmlns="" val="168426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773" y="-381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I’m falling on my knees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Offering all of me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Jesus, You’re all this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Heart is living for. </a:t>
            </a:r>
          </a:p>
        </p:txBody>
      </p:sp>
    </p:spTree>
    <p:extLst>
      <p:ext uri="{BB962C8B-B14F-4D97-AF65-F5344CB8AC3E}">
        <p14:creationId xmlns:p14="http://schemas.microsoft.com/office/powerpoint/2010/main" xmlns="" val="40954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6773" y="508000"/>
            <a:ext cx="91440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Hungry I come to You,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For I know You satisfy</a:t>
            </a:r>
          </a:p>
          <a:p>
            <a:pPr>
              <a:lnSpc>
                <a:spcPct val="150000"/>
              </a:lnSpc>
            </a:pPr>
            <a:endParaRPr lang="en-US" sz="3200" b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I am empty</a:t>
            </a:r>
            <a:r>
              <a:rPr lang="en-US" sz="3600" b="1">
                <a:solidFill>
                  <a:prstClr val="black"/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en-US" sz="3600" b="1">
                <a:solidFill>
                  <a:prstClr val="black"/>
                </a:solidFill>
              </a:rPr>
              <a:t>But </a:t>
            </a:r>
            <a:r>
              <a:rPr lang="en-US" sz="3600" b="1" dirty="0">
                <a:solidFill>
                  <a:prstClr val="black"/>
                </a:solidFill>
              </a:rPr>
              <a:t>I know Your love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solidFill>
                  <a:prstClr val="black"/>
                </a:solidFill>
              </a:rPr>
              <a:t>Does not run dry. </a:t>
            </a:r>
          </a:p>
        </p:txBody>
      </p:sp>
    </p:spTree>
    <p:extLst>
      <p:ext uri="{BB962C8B-B14F-4D97-AF65-F5344CB8AC3E}">
        <p14:creationId xmlns:p14="http://schemas.microsoft.com/office/powerpoint/2010/main" xmlns="" val="57799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123</Words>
  <Application>Microsoft Office PowerPoint</Application>
  <PresentationFormat>On-screen Show (16:10)</PresentationFormat>
  <Paragraphs>45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1_Office Theme</vt:lpstr>
      <vt:lpstr>4_Office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11</cp:revision>
  <dcterms:created xsi:type="dcterms:W3CDTF">2014-06-18T23:18:05Z</dcterms:created>
  <dcterms:modified xsi:type="dcterms:W3CDTF">2014-07-29T23:45:00Z</dcterms:modified>
</cp:coreProperties>
</file>