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08" r:id="rId2"/>
  </p:sldMasterIdLst>
  <p:notesMasterIdLst>
    <p:notesMasterId r:id="rId11"/>
  </p:notesMasterIdLst>
  <p:sldIdLst>
    <p:sldId id="277" r:id="rId3"/>
    <p:sldId id="278" r:id="rId4"/>
    <p:sldId id="279" r:id="rId5"/>
    <p:sldId id="280" r:id="rId6"/>
    <p:sldId id="281" r:id="rId7"/>
    <p:sldId id="282" r:id="rId8"/>
    <p:sldId id="283" r:id="rId9"/>
    <p:sldId id="284" r:id="rId10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852" y="-84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80F6F8-FABF-4885-BB76-59B3D33801FA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740EE4-095B-4D8D-8756-004143156D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44608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751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5278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0217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81610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744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1163-4D46-4F01-82F5-C52FFD9275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A2A60-9551-46BF-AE64-D0134CB07B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13895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1163-4D46-4F01-82F5-C52FFD9275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A2A60-9551-46BF-AE64-D0134CB07B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51388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9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1163-4D46-4F01-82F5-C52FFD9275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A2A60-9551-46BF-AE64-D0134CB07B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511970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1163-4D46-4F01-82F5-C52FFD9275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A2A60-9551-46BF-AE64-D0134CB07B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21987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3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279263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1163-4D46-4F01-82F5-C52FFD9275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A2A60-9551-46BF-AE64-D0134CB07B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8421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1163-4D46-4F01-82F5-C52FFD9275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A2A60-9551-46BF-AE64-D0134CB07B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59444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1163-4D46-4F01-82F5-C52FFD9275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A2A60-9551-46BF-AE64-D0134CB07B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56750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27543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195920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1163-4D46-4F01-82F5-C52FFD9275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A2A60-9551-46BF-AE64-D0134CB07B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616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975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1163-4D46-4F01-82F5-C52FFD9275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A2A60-9551-46BF-AE64-D0134CB07B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92691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1163-4D46-4F01-82F5-C52FFD9275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A2A60-9551-46BF-AE64-D0134CB07B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522304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9254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9254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1163-4D46-4F01-82F5-C52FFD9275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A2A60-9551-46BF-AE64-D0134CB07B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9361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9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7204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0736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3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279263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1400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8951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5151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27543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195920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8499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7540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7355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7355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7355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8706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7348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A1163-4D46-4F01-82F5-C52FFD9275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7348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7348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A2A60-9551-46BF-AE64-D0134CB07B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8826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5715000"/>
          </a:xfrm>
        </p:spPr>
      </p:pic>
    </p:spTree>
    <p:extLst>
      <p:ext uri="{BB962C8B-B14F-4D97-AF65-F5344CB8AC3E}">
        <p14:creationId xmlns:p14="http://schemas.microsoft.com/office/powerpoint/2010/main" xmlns="" val="2685724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8238" y="-38100"/>
            <a:ext cx="9144000" cy="52783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i="1" dirty="0">
                <a:solidFill>
                  <a:prstClr val="black"/>
                </a:solidFill>
              </a:rPr>
              <a:t>“HUNGRY”</a:t>
            </a:r>
            <a:r>
              <a:rPr lang="en-US" sz="3200" dirty="0">
                <a:solidFill>
                  <a:prstClr val="black"/>
                </a:solidFill>
              </a:rPr>
              <a:t>  </a:t>
            </a:r>
            <a:r>
              <a:rPr lang="en-US" sz="1200" dirty="0">
                <a:solidFill>
                  <a:prstClr val="black"/>
                </a:solidFill>
              </a:rPr>
              <a:t>Kathryn Scott ccli 2650364</a:t>
            </a:r>
          </a:p>
          <a:p>
            <a:endParaRPr lang="en-US" sz="3200" dirty="0">
              <a:solidFill>
                <a:prstClr val="black"/>
              </a:solidFill>
            </a:endParaRPr>
          </a:p>
          <a:p>
            <a:r>
              <a:rPr lang="en-US" sz="3500" b="1" dirty="0">
                <a:solidFill>
                  <a:prstClr val="black"/>
                </a:solidFill>
              </a:rPr>
              <a:t>Hungry I come to You, </a:t>
            </a:r>
          </a:p>
          <a:p>
            <a:r>
              <a:rPr lang="en-US" sz="3500" b="1" dirty="0">
                <a:solidFill>
                  <a:prstClr val="black"/>
                </a:solidFill>
              </a:rPr>
              <a:t>For I know You satisfy</a:t>
            </a:r>
          </a:p>
          <a:p>
            <a:endParaRPr lang="en-US" sz="2800" b="1" dirty="0">
              <a:solidFill>
                <a:prstClr val="black"/>
              </a:solidFill>
            </a:endParaRPr>
          </a:p>
          <a:p>
            <a:r>
              <a:rPr lang="en-US" sz="3500" b="1" dirty="0">
                <a:solidFill>
                  <a:prstClr val="black"/>
                </a:solidFill>
              </a:rPr>
              <a:t>I am empty, But I know Your love</a:t>
            </a:r>
          </a:p>
          <a:p>
            <a:r>
              <a:rPr lang="en-US" sz="3500" b="1" dirty="0">
                <a:solidFill>
                  <a:prstClr val="black"/>
                </a:solidFill>
              </a:rPr>
              <a:t>Does not run dry, </a:t>
            </a:r>
          </a:p>
          <a:p>
            <a:endParaRPr lang="en-US" sz="3500" b="1" dirty="0">
              <a:solidFill>
                <a:prstClr val="black"/>
              </a:solidFill>
            </a:endParaRPr>
          </a:p>
          <a:p>
            <a:r>
              <a:rPr lang="en-US" sz="3500" b="1" dirty="0">
                <a:solidFill>
                  <a:prstClr val="black"/>
                </a:solidFill>
              </a:rPr>
              <a:t>So I wait for You</a:t>
            </a:r>
          </a:p>
          <a:p>
            <a:r>
              <a:rPr lang="en-US" sz="3500" b="1" dirty="0">
                <a:solidFill>
                  <a:prstClr val="black"/>
                </a:solidFill>
              </a:rPr>
              <a:t>So I wait for You</a:t>
            </a:r>
          </a:p>
        </p:txBody>
      </p:sp>
    </p:spTree>
    <p:extLst>
      <p:ext uri="{BB962C8B-B14F-4D97-AF65-F5344CB8AC3E}">
        <p14:creationId xmlns:p14="http://schemas.microsoft.com/office/powerpoint/2010/main" xmlns="" val="425566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26773" y="1092243"/>
            <a:ext cx="9144000" cy="45089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b="1" dirty="0">
                <a:solidFill>
                  <a:prstClr val="black"/>
                </a:solidFill>
              </a:rPr>
              <a:t> I'm falling on my knees </a:t>
            </a:r>
          </a:p>
          <a:p>
            <a:pPr>
              <a:lnSpc>
                <a:spcPct val="150000"/>
              </a:lnSpc>
            </a:pPr>
            <a:r>
              <a:rPr lang="en-US" sz="3600" b="1" dirty="0">
                <a:solidFill>
                  <a:prstClr val="black"/>
                </a:solidFill>
              </a:rPr>
              <a:t> Offering all of me</a:t>
            </a:r>
          </a:p>
          <a:p>
            <a:endParaRPr lang="en-US" sz="3600" b="1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3600" b="1" dirty="0">
                <a:solidFill>
                  <a:prstClr val="black"/>
                </a:solidFill>
              </a:rPr>
              <a:t> Jesus You're all</a:t>
            </a:r>
          </a:p>
          <a:p>
            <a:pPr>
              <a:lnSpc>
                <a:spcPct val="150000"/>
              </a:lnSpc>
            </a:pPr>
            <a:r>
              <a:rPr lang="en-US" sz="3600" b="1" dirty="0">
                <a:solidFill>
                  <a:prstClr val="black"/>
                </a:solidFill>
              </a:rPr>
              <a:t> This heart is living for</a:t>
            </a:r>
            <a:r>
              <a:rPr lang="en-US" sz="3600" dirty="0">
                <a:solidFill>
                  <a:prstClr val="black"/>
                </a:solidFill>
              </a:rPr>
              <a:t> </a:t>
            </a:r>
          </a:p>
          <a:p>
            <a:pPr algn="ctr"/>
            <a:endParaRPr lang="en-US" sz="35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6289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190500"/>
            <a:ext cx="9144000" cy="5062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prstClr val="black"/>
                </a:solidFill>
              </a:rPr>
              <a:t>Broken I run to You, </a:t>
            </a:r>
          </a:p>
          <a:p>
            <a:r>
              <a:rPr lang="en-US" sz="3600" b="1" dirty="0">
                <a:solidFill>
                  <a:prstClr val="black"/>
                </a:solidFill>
              </a:rPr>
              <a:t>For Your arms are open wide</a:t>
            </a:r>
          </a:p>
          <a:p>
            <a:endParaRPr lang="en-US" sz="3600" b="1" dirty="0">
              <a:solidFill>
                <a:prstClr val="black"/>
              </a:solidFill>
            </a:endParaRPr>
          </a:p>
          <a:p>
            <a:r>
              <a:rPr lang="en-US" sz="3600" b="1" dirty="0">
                <a:solidFill>
                  <a:prstClr val="black"/>
                </a:solidFill>
              </a:rPr>
              <a:t>I am weary, But I know Your touch</a:t>
            </a:r>
          </a:p>
          <a:p>
            <a:r>
              <a:rPr lang="en-US" sz="3600" b="1" dirty="0">
                <a:solidFill>
                  <a:prstClr val="black"/>
                </a:solidFill>
              </a:rPr>
              <a:t>Restores my life, </a:t>
            </a:r>
          </a:p>
          <a:p>
            <a:endParaRPr lang="en-US" sz="3600" b="1" dirty="0">
              <a:solidFill>
                <a:prstClr val="black"/>
              </a:solidFill>
            </a:endParaRPr>
          </a:p>
          <a:p>
            <a:r>
              <a:rPr lang="en-US" sz="3600" b="1" dirty="0">
                <a:solidFill>
                  <a:prstClr val="black"/>
                </a:solidFill>
              </a:rPr>
              <a:t>So I wait for You</a:t>
            </a:r>
          </a:p>
          <a:p>
            <a:r>
              <a:rPr lang="en-US" sz="3600" b="1" dirty="0">
                <a:solidFill>
                  <a:prstClr val="black"/>
                </a:solidFill>
              </a:rPr>
              <a:t>So I wait for You </a:t>
            </a:r>
          </a:p>
          <a:p>
            <a:pPr algn="ctr"/>
            <a:endParaRPr lang="en-US" sz="35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677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26773" y="1092243"/>
            <a:ext cx="9144000" cy="45089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b="1" dirty="0">
                <a:solidFill>
                  <a:prstClr val="black"/>
                </a:solidFill>
              </a:rPr>
              <a:t> I'm falling on my knees </a:t>
            </a:r>
          </a:p>
          <a:p>
            <a:pPr>
              <a:lnSpc>
                <a:spcPct val="150000"/>
              </a:lnSpc>
            </a:pPr>
            <a:r>
              <a:rPr lang="en-US" sz="3600" b="1" dirty="0">
                <a:solidFill>
                  <a:prstClr val="black"/>
                </a:solidFill>
              </a:rPr>
              <a:t> Offering all of me</a:t>
            </a:r>
          </a:p>
          <a:p>
            <a:endParaRPr lang="en-US" sz="3600" b="1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3600" b="1" dirty="0">
                <a:solidFill>
                  <a:prstClr val="black"/>
                </a:solidFill>
              </a:rPr>
              <a:t> Jesus You're all</a:t>
            </a:r>
          </a:p>
          <a:p>
            <a:pPr>
              <a:lnSpc>
                <a:spcPct val="150000"/>
              </a:lnSpc>
            </a:pPr>
            <a:r>
              <a:rPr lang="en-US" sz="3600" b="1" dirty="0">
                <a:solidFill>
                  <a:prstClr val="black"/>
                </a:solidFill>
              </a:rPr>
              <a:t> This heart is living for</a:t>
            </a:r>
            <a:r>
              <a:rPr lang="en-US" sz="3600" dirty="0">
                <a:solidFill>
                  <a:prstClr val="black"/>
                </a:solidFill>
              </a:rPr>
              <a:t> </a:t>
            </a:r>
          </a:p>
          <a:p>
            <a:pPr algn="ctr"/>
            <a:endParaRPr lang="en-US" sz="35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6889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26773" y="-38100"/>
            <a:ext cx="9144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b="1" dirty="0">
                <a:solidFill>
                  <a:prstClr val="black"/>
                </a:solidFill>
              </a:rPr>
              <a:t>I’m falling on my knees</a:t>
            </a:r>
          </a:p>
          <a:p>
            <a:pPr>
              <a:lnSpc>
                <a:spcPct val="150000"/>
              </a:lnSpc>
            </a:pPr>
            <a:r>
              <a:rPr lang="en-US" sz="3600" b="1" dirty="0">
                <a:solidFill>
                  <a:prstClr val="black"/>
                </a:solidFill>
              </a:rPr>
              <a:t>Offering all of me</a:t>
            </a:r>
          </a:p>
          <a:p>
            <a:pPr>
              <a:lnSpc>
                <a:spcPct val="150000"/>
              </a:lnSpc>
            </a:pPr>
            <a:r>
              <a:rPr lang="en-US" sz="3600" b="1" dirty="0">
                <a:solidFill>
                  <a:prstClr val="black"/>
                </a:solidFill>
              </a:rPr>
              <a:t>Jesus, You’re all this</a:t>
            </a:r>
          </a:p>
          <a:p>
            <a:pPr>
              <a:lnSpc>
                <a:spcPct val="150000"/>
              </a:lnSpc>
            </a:pPr>
            <a:r>
              <a:rPr lang="en-US" sz="3600" b="1" dirty="0">
                <a:solidFill>
                  <a:prstClr val="black"/>
                </a:solidFill>
              </a:rPr>
              <a:t>Heart is living for. </a:t>
            </a:r>
          </a:p>
          <a:p>
            <a:pPr>
              <a:lnSpc>
                <a:spcPct val="150000"/>
              </a:lnSpc>
            </a:pPr>
            <a:endParaRPr lang="en-US" sz="3600" b="1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3600" b="1" dirty="0">
                <a:solidFill>
                  <a:prstClr val="black"/>
                </a:solidFill>
              </a:rPr>
              <a:t>So I wait for You</a:t>
            </a:r>
          </a:p>
          <a:p>
            <a:pPr>
              <a:lnSpc>
                <a:spcPct val="150000"/>
              </a:lnSpc>
            </a:pPr>
            <a:r>
              <a:rPr lang="en-US" sz="3600" b="1" dirty="0">
                <a:solidFill>
                  <a:prstClr val="black"/>
                </a:solidFill>
              </a:rPr>
              <a:t>So I wait for You</a:t>
            </a:r>
          </a:p>
        </p:txBody>
      </p:sp>
    </p:spTree>
    <p:extLst>
      <p:ext uri="{BB962C8B-B14F-4D97-AF65-F5344CB8AC3E}">
        <p14:creationId xmlns:p14="http://schemas.microsoft.com/office/powerpoint/2010/main" xmlns="" val="168426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26773" y="-38100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b="1" dirty="0">
                <a:solidFill>
                  <a:prstClr val="black"/>
                </a:solidFill>
              </a:rPr>
              <a:t>I’m falling on my knees</a:t>
            </a:r>
          </a:p>
          <a:p>
            <a:pPr>
              <a:lnSpc>
                <a:spcPct val="150000"/>
              </a:lnSpc>
            </a:pPr>
            <a:r>
              <a:rPr lang="en-US" sz="3600" b="1" dirty="0">
                <a:solidFill>
                  <a:prstClr val="black"/>
                </a:solidFill>
              </a:rPr>
              <a:t>Offering all of me</a:t>
            </a:r>
          </a:p>
          <a:p>
            <a:pPr>
              <a:lnSpc>
                <a:spcPct val="150000"/>
              </a:lnSpc>
            </a:pPr>
            <a:r>
              <a:rPr lang="en-US" sz="3600" b="1" dirty="0">
                <a:solidFill>
                  <a:prstClr val="black"/>
                </a:solidFill>
              </a:rPr>
              <a:t>Jesus, You’re all this</a:t>
            </a:r>
          </a:p>
          <a:p>
            <a:pPr>
              <a:lnSpc>
                <a:spcPct val="150000"/>
              </a:lnSpc>
            </a:pPr>
            <a:r>
              <a:rPr lang="en-US" sz="3600" b="1" dirty="0">
                <a:solidFill>
                  <a:prstClr val="black"/>
                </a:solidFill>
              </a:rPr>
              <a:t>Heart is living for. </a:t>
            </a:r>
          </a:p>
        </p:txBody>
      </p:sp>
    </p:spTree>
    <p:extLst>
      <p:ext uri="{BB962C8B-B14F-4D97-AF65-F5344CB8AC3E}">
        <p14:creationId xmlns:p14="http://schemas.microsoft.com/office/powerpoint/2010/main" xmlns="" val="409544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26773" y="508000"/>
            <a:ext cx="9144000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b="1" dirty="0">
                <a:solidFill>
                  <a:prstClr val="black"/>
                </a:solidFill>
              </a:rPr>
              <a:t>Hungry I come to You, </a:t>
            </a:r>
          </a:p>
          <a:p>
            <a:pPr>
              <a:lnSpc>
                <a:spcPct val="150000"/>
              </a:lnSpc>
            </a:pPr>
            <a:r>
              <a:rPr lang="en-US" sz="3600" b="1" dirty="0">
                <a:solidFill>
                  <a:prstClr val="black"/>
                </a:solidFill>
              </a:rPr>
              <a:t>For I know You satisfy</a:t>
            </a:r>
          </a:p>
          <a:p>
            <a:pPr>
              <a:lnSpc>
                <a:spcPct val="150000"/>
              </a:lnSpc>
            </a:pPr>
            <a:endParaRPr lang="en-US" sz="3200" b="1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3600" b="1" dirty="0">
                <a:solidFill>
                  <a:prstClr val="black"/>
                </a:solidFill>
              </a:rPr>
              <a:t>I am empty</a:t>
            </a:r>
            <a:r>
              <a:rPr lang="en-US" sz="3600" b="1">
                <a:solidFill>
                  <a:prstClr val="black"/>
                </a:solidFill>
              </a:rPr>
              <a:t>, </a:t>
            </a:r>
          </a:p>
          <a:p>
            <a:pPr>
              <a:lnSpc>
                <a:spcPct val="150000"/>
              </a:lnSpc>
            </a:pPr>
            <a:r>
              <a:rPr lang="en-US" sz="3600" b="1">
                <a:solidFill>
                  <a:prstClr val="black"/>
                </a:solidFill>
              </a:rPr>
              <a:t>But </a:t>
            </a:r>
            <a:r>
              <a:rPr lang="en-US" sz="3600" b="1" dirty="0">
                <a:solidFill>
                  <a:prstClr val="black"/>
                </a:solidFill>
              </a:rPr>
              <a:t>I know Your love</a:t>
            </a:r>
          </a:p>
          <a:p>
            <a:pPr>
              <a:lnSpc>
                <a:spcPct val="150000"/>
              </a:lnSpc>
            </a:pPr>
            <a:r>
              <a:rPr lang="en-US" sz="3600" b="1" dirty="0">
                <a:solidFill>
                  <a:prstClr val="black"/>
                </a:solidFill>
              </a:rPr>
              <a:t>Does not run dry. </a:t>
            </a:r>
          </a:p>
        </p:txBody>
      </p:sp>
    </p:spTree>
    <p:extLst>
      <p:ext uri="{BB962C8B-B14F-4D97-AF65-F5344CB8AC3E}">
        <p14:creationId xmlns:p14="http://schemas.microsoft.com/office/powerpoint/2010/main" xmlns="" val="57799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123</Words>
  <Application>Microsoft Office PowerPoint</Application>
  <PresentationFormat>On-screen Show (16:10)</PresentationFormat>
  <Paragraphs>45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1_Office Theme</vt:lpstr>
      <vt:lpstr>4_Office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Projection</dc:creator>
  <cp:lastModifiedBy>Bruce</cp:lastModifiedBy>
  <cp:revision>11</cp:revision>
  <dcterms:created xsi:type="dcterms:W3CDTF">2014-06-18T23:18:05Z</dcterms:created>
  <dcterms:modified xsi:type="dcterms:W3CDTF">2014-07-29T23:45:00Z</dcterms:modified>
</cp:coreProperties>
</file>