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</p:sldMasterIdLst>
  <p:sldIdLst>
    <p:sldId id="285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63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81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56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1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072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747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847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264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542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1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803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65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449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3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493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2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2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32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472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2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71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14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3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38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F1081-223B-49F0-A8DF-578FFCDC07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FC77-C6C6-478B-9D13-45C8407A76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943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2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5B5D-7315-4C6D-ACCA-2994258F55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2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2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B703-6F11-439A-B69F-BAF9213237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113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065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673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>
                <a:solidFill>
                  <a:prstClr val="black"/>
                </a:solidFill>
              </a:rPr>
              <a:t>I Lift My </a:t>
            </a:r>
            <a:r>
              <a:rPr lang="en-US" sz="4800" b="1" u="sng" dirty="0" smtClean="0">
                <a:solidFill>
                  <a:prstClr val="black"/>
                </a:solidFill>
              </a:rPr>
              <a:t>Hands</a:t>
            </a:r>
            <a:r>
              <a:rPr lang="en-US" sz="4800" b="1" dirty="0" smtClean="0">
                <a:solidFill>
                  <a:prstClr val="black"/>
                </a:solidFill>
              </a:rPr>
              <a:t> </a:t>
            </a:r>
            <a:r>
              <a:rPr lang="en-US" sz="1200" dirty="0" smtClean="0">
                <a:solidFill>
                  <a:prstClr val="black"/>
                </a:solidFill>
              </a:rPr>
              <a:t>Chris Tomlin ccli </a:t>
            </a:r>
            <a:endParaRPr lang="en-US" sz="12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en-US" sz="4800" b="1" dirty="0">
                <a:solidFill>
                  <a:prstClr val="black"/>
                </a:solidFill>
              </a:rPr>
              <a:t>Be still, there is a healer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His love is deeper than the sea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His mercy, it is unfailing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His arms </a:t>
            </a:r>
            <a:r>
              <a:rPr lang="en-US" sz="4800" b="1" dirty="0" smtClean="0">
                <a:solidFill>
                  <a:prstClr val="black"/>
                </a:solidFill>
              </a:rPr>
              <a:t>a </a:t>
            </a:r>
            <a:r>
              <a:rPr lang="en-US" sz="4800" b="1" dirty="0">
                <a:solidFill>
                  <a:prstClr val="black"/>
                </a:solidFill>
              </a:rPr>
              <a:t>fortress for the weak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Let faith arise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Let faith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42920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786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I lift my hands to believe again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my </a:t>
            </a:r>
            <a:r>
              <a:rPr lang="en-US" sz="4800" b="1" dirty="0" smtClean="0">
                <a:solidFill>
                  <a:prstClr val="black"/>
                </a:solidFill>
              </a:rPr>
              <a:t>refuge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You </a:t>
            </a:r>
            <a:r>
              <a:rPr lang="en-US" sz="4800" b="1" dirty="0">
                <a:solidFill>
                  <a:prstClr val="black"/>
                </a:solidFill>
              </a:rPr>
              <a:t>are my strength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As I pour out my heart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These things, I remember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faithful, God, forever</a:t>
            </a:r>
          </a:p>
        </p:txBody>
      </p:sp>
    </p:spTree>
    <p:extLst>
      <p:ext uri="{BB962C8B-B14F-4D97-AF65-F5344CB8AC3E}">
        <p14:creationId xmlns:p14="http://schemas.microsoft.com/office/powerpoint/2010/main" xmlns="" val="30881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4019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Be still, there is a river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That flows from Calvary's tree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A fountain for the thirsty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Your grace that washes over me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Let faith arise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Let faith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13010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786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I lift my hands to believe again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my </a:t>
            </a:r>
            <a:r>
              <a:rPr lang="en-US" sz="4800" b="1" dirty="0" smtClean="0">
                <a:solidFill>
                  <a:prstClr val="black"/>
                </a:solidFill>
              </a:rPr>
              <a:t>refuge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You </a:t>
            </a:r>
            <a:r>
              <a:rPr lang="en-US" sz="4800" b="1" dirty="0">
                <a:solidFill>
                  <a:prstClr val="black"/>
                </a:solidFill>
              </a:rPr>
              <a:t>are my strength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As I pour out my heart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These things, I remember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faithful, God, forever</a:t>
            </a:r>
          </a:p>
        </p:txBody>
      </p:sp>
    </p:spTree>
    <p:extLst>
      <p:ext uri="{BB962C8B-B14F-4D97-AF65-F5344CB8AC3E}">
        <p14:creationId xmlns:p14="http://schemas.microsoft.com/office/powerpoint/2010/main" xmlns="" val="36706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243" y="352703"/>
            <a:ext cx="9144000" cy="440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prstClr val="black"/>
                </a:solidFill>
              </a:rPr>
              <a:t>Let faith arise, let faith arise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Open my eyes, open my eyes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Let faith arise, let faith arise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Open my eyes, open my eyes</a:t>
            </a:r>
          </a:p>
        </p:txBody>
      </p:sp>
    </p:spTree>
    <p:extLst>
      <p:ext uri="{BB962C8B-B14F-4D97-AF65-F5344CB8AC3E}">
        <p14:creationId xmlns:p14="http://schemas.microsoft.com/office/powerpoint/2010/main" xmlns="" val="24783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67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I lift my hands to believe again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my </a:t>
            </a:r>
            <a:r>
              <a:rPr lang="en-US" sz="4800" b="1" dirty="0" smtClean="0">
                <a:solidFill>
                  <a:prstClr val="black"/>
                </a:solidFill>
              </a:rPr>
              <a:t>refuge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You are my strength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As I pour out my heart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These things, I remember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You are faithful, God, forever</a:t>
            </a:r>
          </a:p>
        </p:txBody>
      </p:sp>
    </p:spTree>
    <p:extLst>
      <p:ext uri="{BB962C8B-B14F-4D97-AF65-F5344CB8AC3E}">
        <p14:creationId xmlns:p14="http://schemas.microsoft.com/office/powerpoint/2010/main" xmlns="" val="160795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6143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prstClr val="black"/>
                </a:solidFill>
              </a:rPr>
              <a:t>I lift my hands to believe again</a:t>
            </a:r>
            <a:br>
              <a:rPr lang="en-US" sz="4800" b="1" dirty="0">
                <a:solidFill>
                  <a:prstClr val="black"/>
                </a:solidFill>
              </a:rPr>
            </a:br>
            <a:r>
              <a:rPr lang="en-US" sz="4800" b="1" dirty="0">
                <a:solidFill>
                  <a:prstClr val="black"/>
                </a:solidFill>
              </a:rPr>
              <a:t>You are my </a:t>
            </a:r>
            <a:r>
              <a:rPr lang="en-US" sz="4800" b="1" dirty="0" smtClean="0">
                <a:solidFill>
                  <a:prstClr val="black"/>
                </a:solidFill>
              </a:rPr>
              <a:t>refuge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You are my strength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As I pour out my heart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These things, I remember</a:t>
            </a:r>
            <a:br>
              <a:rPr lang="en-US" sz="4800" b="1" dirty="0" smtClean="0">
                <a:solidFill>
                  <a:prstClr val="black"/>
                </a:solidFill>
              </a:rPr>
            </a:br>
            <a:r>
              <a:rPr lang="en-US" sz="4800" b="1" dirty="0" smtClean="0">
                <a:solidFill>
                  <a:prstClr val="black"/>
                </a:solidFill>
              </a:rPr>
              <a:t>You are faithful, God, 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You’re faithful, God, forever</a:t>
            </a:r>
          </a:p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Let </a:t>
            </a:r>
            <a:r>
              <a:rPr lang="en-US" sz="4800" b="1" dirty="0">
                <a:solidFill>
                  <a:prstClr val="black"/>
                </a:solidFill>
              </a:rPr>
              <a:t>faith </a:t>
            </a:r>
            <a:r>
              <a:rPr lang="en-US" sz="4800" b="1" dirty="0" smtClean="0">
                <a:solidFill>
                  <a:prstClr val="black"/>
                </a:solidFill>
              </a:rPr>
              <a:t>arise, Let </a:t>
            </a:r>
            <a:r>
              <a:rPr lang="en-US" sz="4800" b="1" dirty="0">
                <a:solidFill>
                  <a:prstClr val="black"/>
                </a:solidFill>
              </a:rPr>
              <a:t>faith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678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56</Words>
  <Application>Microsoft Office PowerPoint</Application>
  <PresentationFormat>On-screen Show (16:10)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5_Office Theme</vt:lpstr>
      <vt:lpstr>19_Office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22</cp:revision>
  <dcterms:created xsi:type="dcterms:W3CDTF">2014-05-25T13:20:07Z</dcterms:created>
  <dcterms:modified xsi:type="dcterms:W3CDTF">2014-07-30T00:30:40Z</dcterms:modified>
</cp:coreProperties>
</file>