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  <p:sldMasterId id="2147483768" r:id="rId2"/>
  </p:sldMasterIdLst>
  <p:sldIdLst>
    <p:sldId id="285" r:id="rId3"/>
    <p:sldId id="288" r:id="rId4"/>
    <p:sldId id="289" r:id="rId5"/>
    <p:sldId id="290" r:id="rId6"/>
    <p:sldId id="291" r:id="rId7"/>
    <p:sldId id="292" r:id="rId8"/>
    <p:sldId id="293" r:id="rId9"/>
    <p:sldId id="294" r:id="rId10"/>
  </p:sldIdLst>
  <p:sldSz cx="9144000" cy="5715000" type="screen16x1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852" y="-84"/>
      </p:cViewPr>
      <p:guideLst>
        <p:guide orient="horz" pos="180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F1081-223B-49F0-A8DF-578FFCDC07C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1FC77-C6C6-478B-9D13-45C8407A76E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62632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F1081-223B-49F0-A8DF-578FFCDC07C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1FC77-C6C6-478B-9D13-45C8407A76E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15813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90500"/>
            <a:ext cx="2057400" cy="406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90500"/>
            <a:ext cx="6019800" cy="406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F1081-223B-49F0-A8DF-578FFCDC07C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1FC77-C6C6-478B-9D13-45C8407A76E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185609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716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15B5D-7315-4C6D-ACCA-2994258F55C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4B703-6F11-439A-B69F-BAF9213237F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630724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15B5D-7315-4C6D-ACCA-2994258F55C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4B703-6F11-439A-B69F-BAF9213237F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497475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9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15B5D-7315-4C6D-ACCA-2994258F55C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4B703-6F11-439A-B69F-BAF9213237F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678472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15B5D-7315-4C6D-ACCA-2994258F55C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4B703-6F11-439A-B69F-BAF9213237F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532641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3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279263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15B5D-7315-4C6D-ACCA-2994258F55C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4B703-6F11-439A-B69F-BAF9213237F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015422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15B5D-7315-4C6D-ACCA-2994258F55C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4B703-6F11-439A-B69F-BAF9213237F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00146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15B5D-7315-4C6D-ACCA-2994258F55C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4B703-6F11-439A-B69F-BAF9213237F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8180343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27543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195920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15B5D-7315-4C6D-ACCA-2994258F55C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4B703-6F11-439A-B69F-BAF9213237F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32658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F1081-223B-49F0-A8DF-578FFCDC07C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1FC77-C6C6-478B-9D13-45C8407A76E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944904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15B5D-7315-4C6D-ACCA-2994258F55C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4B703-6F11-439A-B69F-BAF9213237F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5230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15B5D-7315-4C6D-ACCA-2994258F55C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4B703-6F11-439A-B69F-BAF9213237F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7249345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9226"/>
            <a:ext cx="2057400" cy="487627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9226"/>
            <a:ext cx="6019800" cy="487627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15B5D-7315-4C6D-ACCA-2994258F55C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4B703-6F11-439A-B69F-BAF9213237F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62323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F1081-223B-49F0-A8DF-578FFCDC07C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1FC77-C6C6-478B-9D13-45C8407A76E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34720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F1081-223B-49F0-A8DF-578FFCDC07C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1FC77-C6C6-478B-9D13-45C8407A76E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02235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F1081-223B-49F0-A8DF-578FFCDC07C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1FC77-C6C6-478B-9D13-45C8407A76E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1771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F1081-223B-49F0-A8DF-578FFCDC07C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1FC77-C6C6-478B-9D13-45C8407A76E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21144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F1081-223B-49F0-A8DF-578FFCDC07C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1FC77-C6C6-478B-9D13-45C8407A76E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224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F1081-223B-49F0-A8DF-578FFCDC07C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1FC77-C6C6-478B-9D13-45C8407A76E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19235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F1081-223B-49F0-A8DF-578FFCDC07C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1FC77-C6C6-478B-9D13-45C8407A76E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40385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7F1081-223B-49F0-A8DF-578FFCDC07C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11FC77-C6C6-478B-9D13-45C8407A76E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69431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7320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915B5D-7315-4C6D-ACCA-2994258F55C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7320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7320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E4B703-6F11-439A-B69F-BAF9213237F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51131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5715000"/>
          </a:xfrm>
        </p:spPr>
      </p:pic>
    </p:spTree>
    <p:extLst>
      <p:ext uri="{BB962C8B-B14F-4D97-AF65-F5344CB8AC3E}">
        <p14:creationId xmlns:p14="http://schemas.microsoft.com/office/powerpoint/2010/main" xmlns="" val="4065941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14673"/>
            <a:ext cx="9144000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u="sng" dirty="0">
                <a:solidFill>
                  <a:prstClr val="black"/>
                </a:solidFill>
              </a:rPr>
              <a:t>I Lift My </a:t>
            </a:r>
            <a:r>
              <a:rPr lang="en-US" sz="4800" b="1" u="sng" dirty="0" smtClean="0">
                <a:solidFill>
                  <a:prstClr val="black"/>
                </a:solidFill>
              </a:rPr>
              <a:t>Hands</a:t>
            </a:r>
            <a:r>
              <a:rPr lang="en-US" sz="4800" b="1" dirty="0" smtClean="0">
                <a:solidFill>
                  <a:prstClr val="black"/>
                </a:solidFill>
              </a:rPr>
              <a:t> </a:t>
            </a:r>
            <a:r>
              <a:rPr lang="en-US" sz="1200" dirty="0" smtClean="0">
                <a:solidFill>
                  <a:prstClr val="black"/>
                </a:solidFill>
              </a:rPr>
              <a:t>Chris Tomlin ccli </a:t>
            </a:r>
            <a:endParaRPr lang="en-US" sz="1200" dirty="0">
              <a:solidFill>
                <a:prstClr val="black"/>
              </a:solidFill>
            </a:endParaRPr>
          </a:p>
          <a:p>
            <a:endParaRPr lang="en-US" dirty="0">
              <a:solidFill>
                <a:prstClr val="black"/>
              </a:solidFill>
            </a:endParaRPr>
          </a:p>
          <a:p>
            <a:pPr algn="ctr"/>
            <a:r>
              <a:rPr lang="en-US" sz="4800" b="1" dirty="0">
                <a:solidFill>
                  <a:prstClr val="black"/>
                </a:solidFill>
              </a:rPr>
              <a:t>Be still, there is a healer</a:t>
            </a:r>
            <a:br>
              <a:rPr lang="en-US" sz="4800" b="1" dirty="0">
                <a:solidFill>
                  <a:prstClr val="black"/>
                </a:solidFill>
              </a:rPr>
            </a:br>
            <a:r>
              <a:rPr lang="en-US" sz="4800" b="1" dirty="0">
                <a:solidFill>
                  <a:prstClr val="black"/>
                </a:solidFill>
              </a:rPr>
              <a:t>His love is deeper than the sea</a:t>
            </a:r>
            <a:br>
              <a:rPr lang="en-US" sz="4800" b="1" dirty="0">
                <a:solidFill>
                  <a:prstClr val="black"/>
                </a:solidFill>
              </a:rPr>
            </a:br>
            <a:r>
              <a:rPr lang="en-US" sz="4800" b="1" dirty="0">
                <a:solidFill>
                  <a:prstClr val="black"/>
                </a:solidFill>
              </a:rPr>
              <a:t>His mercy, it is unfailing</a:t>
            </a:r>
            <a:br>
              <a:rPr lang="en-US" sz="4800" b="1" dirty="0">
                <a:solidFill>
                  <a:prstClr val="black"/>
                </a:solidFill>
              </a:rPr>
            </a:br>
            <a:r>
              <a:rPr lang="en-US" sz="4800" b="1" dirty="0">
                <a:solidFill>
                  <a:prstClr val="black"/>
                </a:solidFill>
              </a:rPr>
              <a:t>His arms </a:t>
            </a:r>
            <a:r>
              <a:rPr lang="en-US" sz="4800" b="1" dirty="0" smtClean="0">
                <a:solidFill>
                  <a:prstClr val="black"/>
                </a:solidFill>
              </a:rPr>
              <a:t>a </a:t>
            </a:r>
            <a:r>
              <a:rPr lang="en-US" sz="4800" b="1" dirty="0">
                <a:solidFill>
                  <a:prstClr val="black"/>
                </a:solidFill>
              </a:rPr>
              <a:t>fortress for the weak</a:t>
            </a:r>
            <a:br>
              <a:rPr lang="en-US" sz="4800" b="1" dirty="0">
                <a:solidFill>
                  <a:prstClr val="black"/>
                </a:solidFill>
              </a:rPr>
            </a:br>
            <a:r>
              <a:rPr lang="en-US" sz="4800" b="1" dirty="0">
                <a:solidFill>
                  <a:prstClr val="black"/>
                </a:solidFill>
              </a:rPr>
              <a:t>Let faith arise</a:t>
            </a:r>
            <a:br>
              <a:rPr lang="en-US" sz="4800" b="1" dirty="0">
                <a:solidFill>
                  <a:prstClr val="black"/>
                </a:solidFill>
              </a:rPr>
            </a:br>
            <a:r>
              <a:rPr lang="en-US" sz="4800" b="1" dirty="0">
                <a:solidFill>
                  <a:prstClr val="black"/>
                </a:solidFill>
              </a:rPr>
              <a:t>Let faith arise</a:t>
            </a:r>
          </a:p>
        </p:txBody>
      </p:sp>
    </p:spTree>
    <p:extLst>
      <p:ext uri="{BB962C8B-B14F-4D97-AF65-F5344CB8AC3E}">
        <p14:creationId xmlns:p14="http://schemas.microsoft.com/office/powerpoint/2010/main" xmlns="" val="4292010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317862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dirty="0">
                <a:solidFill>
                  <a:prstClr val="black"/>
                </a:solidFill>
              </a:rPr>
              <a:t>I lift my hands to believe again</a:t>
            </a:r>
            <a:br>
              <a:rPr lang="en-US" sz="4800" b="1" dirty="0">
                <a:solidFill>
                  <a:prstClr val="black"/>
                </a:solidFill>
              </a:rPr>
            </a:br>
            <a:r>
              <a:rPr lang="en-US" sz="4800" b="1" dirty="0">
                <a:solidFill>
                  <a:prstClr val="black"/>
                </a:solidFill>
              </a:rPr>
              <a:t>You are my </a:t>
            </a:r>
            <a:r>
              <a:rPr lang="en-US" sz="4800" b="1" dirty="0" smtClean="0">
                <a:solidFill>
                  <a:prstClr val="black"/>
                </a:solidFill>
              </a:rPr>
              <a:t>refuge</a:t>
            </a:r>
          </a:p>
          <a:p>
            <a:pPr algn="ctr"/>
            <a:r>
              <a:rPr lang="en-US" sz="4800" b="1" dirty="0" smtClean="0">
                <a:solidFill>
                  <a:prstClr val="black"/>
                </a:solidFill>
              </a:rPr>
              <a:t>You </a:t>
            </a:r>
            <a:r>
              <a:rPr lang="en-US" sz="4800" b="1" dirty="0">
                <a:solidFill>
                  <a:prstClr val="black"/>
                </a:solidFill>
              </a:rPr>
              <a:t>are my strength</a:t>
            </a:r>
            <a:br>
              <a:rPr lang="en-US" sz="4800" b="1" dirty="0">
                <a:solidFill>
                  <a:prstClr val="black"/>
                </a:solidFill>
              </a:rPr>
            </a:br>
            <a:r>
              <a:rPr lang="en-US" sz="4800" b="1" dirty="0">
                <a:solidFill>
                  <a:prstClr val="black"/>
                </a:solidFill>
              </a:rPr>
              <a:t>As I pour out my heart</a:t>
            </a:r>
            <a:br>
              <a:rPr lang="en-US" sz="4800" b="1" dirty="0">
                <a:solidFill>
                  <a:prstClr val="black"/>
                </a:solidFill>
              </a:rPr>
            </a:br>
            <a:r>
              <a:rPr lang="en-US" sz="4800" b="1" dirty="0">
                <a:solidFill>
                  <a:prstClr val="black"/>
                </a:solidFill>
              </a:rPr>
              <a:t>These things, I remember</a:t>
            </a:r>
            <a:br>
              <a:rPr lang="en-US" sz="4800" b="1" dirty="0">
                <a:solidFill>
                  <a:prstClr val="black"/>
                </a:solidFill>
              </a:rPr>
            </a:br>
            <a:r>
              <a:rPr lang="en-US" sz="4800" b="1" dirty="0">
                <a:solidFill>
                  <a:prstClr val="black"/>
                </a:solidFill>
              </a:rPr>
              <a:t>You are faithful, God, forever</a:t>
            </a:r>
          </a:p>
        </p:txBody>
      </p:sp>
    </p:spTree>
    <p:extLst>
      <p:ext uri="{BB962C8B-B14F-4D97-AF65-F5344CB8AC3E}">
        <p14:creationId xmlns:p14="http://schemas.microsoft.com/office/powerpoint/2010/main" xmlns="" val="3088180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54019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dirty="0">
                <a:solidFill>
                  <a:prstClr val="black"/>
                </a:solidFill>
              </a:rPr>
              <a:t>Be still, there is a river</a:t>
            </a:r>
            <a:br>
              <a:rPr lang="en-US" sz="4800" b="1" dirty="0">
                <a:solidFill>
                  <a:prstClr val="black"/>
                </a:solidFill>
              </a:rPr>
            </a:br>
            <a:r>
              <a:rPr lang="en-US" sz="4800" b="1" dirty="0">
                <a:solidFill>
                  <a:prstClr val="black"/>
                </a:solidFill>
              </a:rPr>
              <a:t>That flows from Calvary's tree</a:t>
            </a:r>
            <a:br>
              <a:rPr lang="en-US" sz="4800" b="1" dirty="0">
                <a:solidFill>
                  <a:prstClr val="black"/>
                </a:solidFill>
              </a:rPr>
            </a:br>
            <a:r>
              <a:rPr lang="en-US" sz="4800" b="1" dirty="0">
                <a:solidFill>
                  <a:prstClr val="black"/>
                </a:solidFill>
              </a:rPr>
              <a:t>A fountain for the thirsty</a:t>
            </a:r>
            <a:br>
              <a:rPr lang="en-US" sz="4800" b="1" dirty="0">
                <a:solidFill>
                  <a:prstClr val="black"/>
                </a:solidFill>
              </a:rPr>
            </a:br>
            <a:r>
              <a:rPr lang="en-US" sz="4800" b="1" dirty="0">
                <a:solidFill>
                  <a:prstClr val="black"/>
                </a:solidFill>
              </a:rPr>
              <a:t>Your grace that washes over me</a:t>
            </a:r>
            <a:br>
              <a:rPr lang="en-US" sz="4800" b="1" dirty="0">
                <a:solidFill>
                  <a:prstClr val="black"/>
                </a:solidFill>
              </a:rPr>
            </a:br>
            <a:r>
              <a:rPr lang="en-US" sz="4800" b="1" dirty="0">
                <a:solidFill>
                  <a:prstClr val="black"/>
                </a:solidFill>
              </a:rPr>
              <a:t>Let faith arise</a:t>
            </a:r>
            <a:br>
              <a:rPr lang="en-US" sz="4800" b="1" dirty="0">
                <a:solidFill>
                  <a:prstClr val="black"/>
                </a:solidFill>
              </a:rPr>
            </a:br>
            <a:r>
              <a:rPr lang="en-US" sz="4800" b="1" dirty="0">
                <a:solidFill>
                  <a:prstClr val="black"/>
                </a:solidFill>
              </a:rPr>
              <a:t>Let faith arise</a:t>
            </a:r>
          </a:p>
        </p:txBody>
      </p:sp>
    </p:spTree>
    <p:extLst>
      <p:ext uri="{BB962C8B-B14F-4D97-AF65-F5344CB8AC3E}">
        <p14:creationId xmlns:p14="http://schemas.microsoft.com/office/powerpoint/2010/main" xmlns="" val="1301042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317862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dirty="0">
                <a:solidFill>
                  <a:prstClr val="black"/>
                </a:solidFill>
              </a:rPr>
              <a:t>I lift my hands to believe again</a:t>
            </a:r>
            <a:br>
              <a:rPr lang="en-US" sz="4800" b="1" dirty="0">
                <a:solidFill>
                  <a:prstClr val="black"/>
                </a:solidFill>
              </a:rPr>
            </a:br>
            <a:r>
              <a:rPr lang="en-US" sz="4800" b="1" dirty="0">
                <a:solidFill>
                  <a:prstClr val="black"/>
                </a:solidFill>
              </a:rPr>
              <a:t>You are my </a:t>
            </a:r>
            <a:r>
              <a:rPr lang="en-US" sz="4800" b="1" dirty="0" smtClean="0">
                <a:solidFill>
                  <a:prstClr val="black"/>
                </a:solidFill>
              </a:rPr>
              <a:t>refuge</a:t>
            </a:r>
          </a:p>
          <a:p>
            <a:pPr algn="ctr"/>
            <a:r>
              <a:rPr lang="en-US" sz="4800" b="1" dirty="0" smtClean="0">
                <a:solidFill>
                  <a:prstClr val="black"/>
                </a:solidFill>
              </a:rPr>
              <a:t>You </a:t>
            </a:r>
            <a:r>
              <a:rPr lang="en-US" sz="4800" b="1" dirty="0">
                <a:solidFill>
                  <a:prstClr val="black"/>
                </a:solidFill>
              </a:rPr>
              <a:t>are my strength</a:t>
            </a:r>
            <a:br>
              <a:rPr lang="en-US" sz="4800" b="1" dirty="0">
                <a:solidFill>
                  <a:prstClr val="black"/>
                </a:solidFill>
              </a:rPr>
            </a:br>
            <a:r>
              <a:rPr lang="en-US" sz="4800" b="1" dirty="0">
                <a:solidFill>
                  <a:prstClr val="black"/>
                </a:solidFill>
              </a:rPr>
              <a:t>As I pour out my heart</a:t>
            </a:r>
            <a:br>
              <a:rPr lang="en-US" sz="4800" b="1" dirty="0">
                <a:solidFill>
                  <a:prstClr val="black"/>
                </a:solidFill>
              </a:rPr>
            </a:br>
            <a:r>
              <a:rPr lang="en-US" sz="4800" b="1" dirty="0">
                <a:solidFill>
                  <a:prstClr val="black"/>
                </a:solidFill>
              </a:rPr>
              <a:t>These things, I remember</a:t>
            </a:r>
            <a:br>
              <a:rPr lang="en-US" sz="4800" b="1" dirty="0">
                <a:solidFill>
                  <a:prstClr val="black"/>
                </a:solidFill>
              </a:rPr>
            </a:br>
            <a:r>
              <a:rPr lang="en-US" sz="4800" b="1" dirty="0">
                <a:solidFill>
                  <a:prstClr val="black"/>
                </a:solidFill>
              </a:rPr>
              <a:t>You are faithful, God, forever</a:t>
            </a:r>
          </a:p>
        </p:txBody>
      </p:sp>
    </p:spTree>
    <p:extLst>
      <p:ext uri="{BB962C8B-B14F-4D97-AF65-F5344CB8AC3E}">
        <p14:creationId xmlns:p14="http://schemas.microsoft.com/office/powerpoint/2010/main" xmlns="" val="3670628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4243" y="352703"/>
            <a:ext cx="9144000" cy="44097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800" b="1" dirty="0">
                <a:solidFill>
                  <a:prstClr val="black"/>
                </a:solidFill>
              </a:rPr>
              <a:t>Let faith arise, let faith arise</a:t>
            </a:r>
            <a:br>
              <a:rPr lang="en-US" sz="4800" b="1" dirty="0">
                <a:solidFill>
                  <a:prstClr val="black"/>
                </a:solidFill>
              </a:rPr>
            </a:br>
            <a:r>
              <a:rPr lang="en-US" sz="4800" b="1" dirty="0">
                <a:solidFill>
                  <a:prstClr val="black"/>
                </a:solidFill>
              </a:rPr>
              <a:t>Open my eyes, open my eyes</a:t>
            </a:r>
            <a:br>
              <a:rPr lang="en-US" sz="4800" b="1" dirty="0">
                <a:solidFill>
                  <a:prstClr val="black"/>
                </a:solidFill>
              </a:rPr>
            </a:br>
            <a:r>
              <a:rPr lang="en-US" sz="4800" b="1" dirty="0">
                <a:solidFill>
                  <a:prstClr val="black"/>
                </a:solidFill>
              </a:rPr>
              <a:t>Let faith arise, let faith arise</a:t>
            </a:r>
            <a:br>
              <a:rPr lang="en-US" sz="4800" b="1" dirty="0">
                <a:solidFill>
                  <a:prstClr val="black"/>
                </a:solidFill>
              </a:rPr>
            </a:br>
            <a:r>
              <a:rPr lang="en-US" sz="4800" b="1" dirty="0">
                <a:solidFill>
                  <a:prstClr val="black"/>
                </a:solidFill>
              </a:rPr>
              <a:t>Open my eyes, open my eyes</a:t>
            </a:r>
          </a:p>
        </p:txBody>
      </p:sp>
    </p:spTree>
    <p:extLst>
      <p:ext uri="{BB962C8B-B14F-4D97-AF65-F5344CB8AC3E}">
        <p14:creationId xmlns:p14="http://schemas.microsoft.com/office/powerpoint/2010/main" xmlns="" val="2478342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66785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dirty="0">
                <a:solidFill>
                  <a:prstClr val="black"/>
                </a:solidFill>
              </a:rPr>
              <a:t>I lift my hands to believe again</a:t>
            </a:r>
            <a:br>
              <a:rPr lang="en-US" sz="4800" b="1" dirty="0">
                <a:solidFill>
                  <a:prstClr val="black"/>
                </a:solidFill>
              </a:rPr>
            </a:br>
            <a:r>
              <a:rPr lang="en-US" sz="4800" b="1" dirty="0">
                <a:solidFill>
                  <a:prstClr val="black"/>
                </a:solidFill>
              </a:rPr>
              <a:t>You are my </a:t>
            </a:r>
            <a:r>
              <a:rPr lang="en-US" sz="4800" b="1" dirty="0" smtClean="0">
                <a:solidFill>
                  <a:prstClr val="black"/>
                </a:solidFill>
              </a:rPr>
              <a:t>refuge</a:t>
            </a:r>
          </a:p>
          <a:p>
            <a:pPr algn="ctr"/>
            <a:r>
              <a:rPr lang="en-US" sz="4800" b="1" dirty="0" smtClean="0">
                <a:solidFill>
                  <a:prstClr val="black"/>
                </a:solidFill>
              </a:rPr>
              <a:t>You are my strength</a:t>
            </a:r>
            <a:br>
              <a:rPr lang="en-US" sz="4800" b="1" dirty="0" smtClean="0">
                <a:solidFill>
                  <a:prstClr val="black"/>
                </a:solidFill>
              </a:rPr>
            </a:br>
            <a:r>
              <a:rPr lang="en-US" sz="4800" b="1" dirty="0" smtClean="0">
                <a:solidFill>
                  <a:prstClr val="black"/>
                </a:solidFill>
              </a:rPr>
              <a:t>As I pour out my heart</a:t>
            </a:r>
            <a:br>
              <a:rPr lang="en-US" sz="4800" b="1" dirty="0" smtClean="0">
                <a:solidFill>
                  <a:prstClr val="black"/>
                </a:solidFill>
              </a:rPr>
            </a:br>
            <a:r>
              <a:rPr lang="en-US" sz="4800" b="1" dirty="0" smtClean="0">
                <a:solidFill>
                  <a:prstClr val="black"/>
                </a:solidFill>
              </a:rPr>
              <a:t>These things, I remember</a:t>
            </a:r>
            <a:br>
              <a:rPr lang="en-US" sz="4800" b="1" dirty="0" smtClean="0">
                <a:solidFill>
                  <a:prstClr val="black"/>
                </a:solidFill>
              </a:rPr>
            </a:br>
            <a:r>
              <a:rPr lang="en-US" sz="4800" b="1" dirty="0" smtClean="0">
                <a:solidFill>
                  <a:prstClr val="black"/>
                </a:solidFill>
              </a:rPr>
              <a:t>You are faithful, God, forever</a:t>
            </a:r>
          </a:p>
        </p:txBody>
      </p:sp>
    </p:spTree>
    <p:extLst>
      <p:ext uri="{BB962C8B-B14F-4D97-AF65-F5344CB8AC3E}">
        <p14:creationId xmlns:p14="http://schemas.microsoft.com/office/powerpoint/2010/main" xmlns="" val="1607953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-96143"/>
            <a:ext cx="9144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dirty="0">
                <a:solidFill>
                  <a:prstClr val="black"/>
                </a:solidFill>
              </a:rPr>
              <a:t>I lift my hands to believe again</a:t>
            </a:r>
            <a:br>
              <a:rPr lang="en-US" sz="4800" b="1" dirty="0">
                <a:solidFill>
                  <a:prstClr val="black"/>
                </a:solidFill>
              </a:rPr>
            </a:br>
            <a:r>
              <a:rPr lang="en-US" sz="4800" b="1" dirty="0">
                <a:solidFill>
                  <a:prstClr val="black"/>
                </a:solidFill>
              </a:rPr>
              <a:t>You are my </a:t>
            </a:r>
            <a:r>
              <a:rPr lang="en-US" sz="4800" b="1" dirty="0" smtClean="0">
                <a:solidFill>
                  <a:prstClr val="black"/>
                </a:solidFill>
              </a:rPr>
              <a:t>refuge</a:t>
            </a:r>
          </a:p>
          <a:p>
            <a:pPr algn="ctr"/>
            <a:r>
              <a:rPr lang="en-US" sz="4800" b="1" dirty="0" smtClean="0">
                <a:solidFill>
                  <a:prstClr val="black"/>
                </a:solidFill>
              </a:rPr>
              <a:t>You are my strength</a:t>
            </a:r>
            <a:br>
              <a:rPr lang="en-US" sz="4800" b="1" dirty="0" smtClean="0">
                <a:solidFill>
                  <a:prstClr val="black"/>
                </a:solidFill>
              </a:rPr>
            </a:br>
            <a:r>
              <a:rPr lang="en-US" sz="4800" b="1" dirty="0" smtClean="0">
                <a:solidFill>
                  <a:prstClr val="black"/>
                </a:solidFill>
              </a:rPr>
              <a:t>As I pour out my heart</a:t>
            </a:r>
            <a:br>
              <a:rPr lang="en-US" sz="4800" b="1" dirty="0" smtClean="0">
                <a:solidFill>
                  <a:prstClr val="black"/>
                </a:solidFill>
              </a:rPr>
            </a:br>
            <a:r>
              <a:rPr lang="en-US" sz="4800" b="1" dirty="0" smtClean="0">
                <a:solidFill>
                  <a:prstClr val="black"/>
                </a:solidFill>
              </a:rPr>
              <a:t>These things, I remember</a:t>
            </a:r>
            <a:br>
              <a:rPr lang="en-US" sz="4800" b="1" dirty="0" smtClean="0">
                <a:solidFill>
                  <a:prstClr val="black"/>
                </a:solidFill>
              </a:rPr>
            </a:br>
            <a:r>
              <a:rPr lang="en-US" sz="4800" b="1" dirty="0" smtClean="0">
                <a:solidFill>
                  <a:prstClr val="black"/>
                </a:solidFill>
              </a:rPr>
              <a:t>You are faithful, God, </a:t>
            </a:r>
          </a:p>
          <a:p>
            <a:pPr algn="ctr"/>
            <a:r>
              <a:rPr lang="en-US" sz="4800" b="1" dirty="0" smtClean="0">
                <a:solidFill>
                  <a:prstClr val="black"/>
                </a:solidFill>
              </a:rPr>
              <a:t>You’re faithful, God, forever</a:t>
            </a:r>
          </a:p>
          <a:p>
            <a:pPr algn="ctr"/>
            <a:r>
              <a:rPr lang="en-US" sz="4800" b="1" dirty="0" smtClean="0">
                <a:solidFill>
                  <a:prstClr val="black"/>
                </a:solidFill>
              </a:rPr>
              <a:t>Let </a:t>
            </a:r>
            <a:r>
              <a:rPr lang="en-US" sz="4800" b="1" dirty="0">
                <a:solidFill>
                  <a:prstClr val="black"/>
                </a:solidFill>
              </a:rPr>
              <a:t>faith </a:t>
            </a:r>
            <a:r>
              <a:rPr lang="en-US" sz="4800" b="1" dirty="0" smtClean="0">
                <a:solidFill>
                  <a:prstClr val="black"/>
                </a:solidFill>
              </a:rPr>
              <a:t>arise, Let </a:t>
            </a:r>
            <a:r>
              <a:rPr lang="en-US" sz="4800" b="1" dirty="0">
                <a:solidFill>
                  <a:prstClr val="black"/>
                </a:solidFill>
              </a:rPr>
              <a:t>faith arise</a:t>
            </a:r>
          </a:p>
        </p:txBody>
      </p:sp>
    </p:spTree>
    <p:extLst>
      <p:ext uri="{BB962C8B-B14F-4D97-AF65-F5344CB8AC3E}">
        <p14:creationId xmlns:p14="http://schemas.microsoft.com/office/powerpoint/2010/main" xmlns="" val="678180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9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</TotalTime>
  <Words>56</Words>
  <Application>Microsoft Office PowerPoint</Application>
  <PresentationFormat>On-screen Show (16:10)</PresentationFormat>
  <Paragraphs>15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5_Office Theme</vt:lpstr>
      <vt:lpstr>19_Office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Projection</dc:creator>
  <cp:lastModifiedBy>Bruce</cp:lastModifiedBy>
  <cp:revision>22</cp:revision>
  <dcterms:created xsi:type="dcterms:W3CDTF">2014-05-25T13:20:07Z</dcterms:created>
  <dcterms:modified xsi:type="dcterms:W3CDTF">2014-07-30T00:30:40Z</dcterms:modified>
</cp:coreProperties>
</file>