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73" r:id="rId3"/>
    <p:sldId id="275" r:id="rId4"/>
    <p:sldId id="276" r:id="rId5"/>
    <p:sldId id="277" r:id="rId6"/>
    <p:sldId id="278" r:id="rId7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0890" autoAdjust="0"/>
    <p:restoredTop sz="94660"/>
  </p:normalViewPr>
  <p:slideViewPr>
    <p:cSldViewPr>
      <p:cViewPr>
        <p:scale>
          <a:sx n="110" d="100"/>
          <a:sy n="110" d="100"/>
        </p:scale>
        <p:origin x="-108" y="-72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3B225-D20B-4448-A6B4-78E0695D8F2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F5EDDD-0B2C-41C9-92DC-F3F459707B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9131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8A41-03A6-4ADB-B4D5-D74FA953CDE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680-F27B-4B18-A7F6-BAB39C3DF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032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8A41-03A6-4ADB-B4D5-D74FA953CDE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680-F27B-4B18-A7F6-BAB39C3DF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3214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8A41-03A6-4ADB-B4D5-D74FA953CDE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680-F27B-4B18-A7F6-BAB39C3DF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88863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400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673B-B32F-4B88-A1C1-7D3F6263885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4A1A-B318-4A70-BFC6-9C02298D36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56469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673B-B32F-4B88-A1C1-7D3F6263885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4A1A-B318-4A70-BFC6-9C02298D36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62067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673B-B32F-4B88-A1C1-7D3F6263885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4A1A-B318-4A70-BFC6-9C02298D36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676882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673B-B32F-4B88-A1C1-7D3F6263885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4A1A-B318-4A70-BFC6-9C02298D36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1070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673B-B32F-4B88-A1C1-7D3F6263885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4A1A-B318-4A70-BFC6-9C02298D36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9749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673B-B32F-4B88-A1C1-7D3F6263885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4A1A-B318-4A70-BFC6-9C02298D36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92932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673B-B32F-4B88-A1C1-7D3F6263885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4A1A-B318-4A70-BFC6-9C02298D36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956282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673B-B32F-4B88-A1C1-7D3F6263885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4A1A-B318-4A70-BFC6-9C02298D36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42785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8A41-03A6-4ADB-B4D5-D74FA953CDE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680-F27B-4B18-A7F6-BAB39C3DF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70429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673B-B32F-4B88-A1C1-7D3F6263885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4A1A-B318-4A70-BFC6-9C02298D36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79699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673B-B32F-4B88-A1C1-7D3F6263885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4A1A-B318-4A70-BFC6-9C02298D36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20963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673B-B32F-4B88-A1C1-7D3F6263885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4A1A-B318-4A70-BFC6-9C02298D36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5476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8A41-03A6-4ADB-B4D5-D74FA953CDE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680-F27B-4B18-A7F6-BAB39C3DF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7665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8A41-03A6-4ADB-B4D5-D74FA953CDE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680-F27B-4B18-A7F6-BAB39C3DF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8841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8A41-03A6-4ADB-B4D5-D74FA953CDE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680-F27B-4B18-A7F6-BAB39C3DF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21519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8A41-03A6-4ADB-B4D5-D74FA953CDE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680-F27B-4B18-A7F6-BAB39C3DF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4428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8A41-03A6-4ADB-B4D5-D74FA953CDE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680-F27B-4B18-A7F6-BAB39C3DF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3099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8A41-03A6-4ADB-B4D5-D74FA953CDE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680-F27B-4B18-A7F6-BAB39C3DF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5057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8A41-03A6-4ADB-B4D5-D74FA953CDE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680-F27B-4B18-A7F6-BAB39C3DF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836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A8A41-03A6-4ADB-B4D5-D74FA953CDE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DF680-F27B-4B18-A7F6-BAB39C3DF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184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004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5673B-B32F-4B88-A1C1-7D3F6263885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004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004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64A1A-B318-4A70-BFC6-9C02298D36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968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="" xmlns:p14="http://schemas.microsoft.com/office/powerpoint/2010/main" val="112632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6496" y="1257300"/>
            <a:ext cx="7695504" cy="3016210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I Will Call upon the Lord    </a:t>
            </a:r>
            <a:r>
              <a:rPr lang="en-US" sz="1200" dirty="0">
                <a:solidFill>
                  <a:prstClr val="black"/>
                </a:solidFill>
              </a:rPr>
              <a:t>Michael </a:t>
            </a:r>
            <a:r>
              <a:rPr lang="en-US" sz="1200" dirty="0" err="1">
                <a:solidFill>
                  <a:prstClr val="black"/>
                </a:solidFill>
              </a:rPr>
              <a:t>O’Shields</a:t>
            </a:r>
            <a:endParaRPr lang="en-US" sz="1200" dirty="0">
              <a:solidFill>
                <a:prstClr val="black"/>
              </a:solidFill>
            </a:endParaRPr>
          </a:p>
          <a:p>
            <a:pPr algn="ctr"/>
            <a:endParaRPr lang="en-US" sz="1200" dirty="0">
              <a:solidFill>
                <a:prstClr val="black"/>
              </a:solidFill>
            </a:endParaRPr>
          </a:p>
          <a:p>
            <a:pPr algn="ctr"/>
            <a:r>
              <a:rPr lang="en-US" sz="4000" dirty="0">
                <a:solidFill>
                  <a:prstClr val="black"/>
                </a:solidFill>
              </a:rPr>
              <a:t>I will call upon the Lord</a:t>
            </a:r>
          </a:p>
          <a:p>
            <a:pPr algn="ctr"/>
            <a:r>
              <a:rPr lang="en-US" sz="4000" dirty="0">
                <a:solidFill>
                  <a:prstClr val="black"/>
                </a:solidFill>
              </a:rPr>
              <a:t>Who is worthy to be praised</a:t>
            </a:r>
          </a:p>
          <a:p>
            <a:pPr algn="ctr"/>
            <a:r>
              <a:rPr lang="en-US" sz="4000" dirty="0">
                <a:solidFill>
                  <a:prstClr val="black"/>
                </a:solidFill>
              </a:rPr>
              <a:t>So shall I be saved from my enemies</a:t>
            </a:r>
          </a:p>
          <a:p>
            <a:pPr algn="ctr"/>
            <a:r>
              <a:rPr lang="en-US" sz="4000" dirty="0">
                <a:solidFill>
                  <a:prstClr val="black"/>
                </a:solidFill>
              </a:rPr>
              <a:t>I will call upon the Lord</a:t>
            </a:r>
          </a:p>
        </p:txBody>
      </p:sp>
    </p:spTree>
    <p:extLst>
      <p:ext uri="{BB962C8B-B14F-4D97-AF65-F5344CB8AC3E}">
        <p14:creationId xmlns="" xmlns:p14="http://schemas.microsoft.com/office/powerpoint/2010/main" val="386424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1485904"/>
            <a:ext cx="8999002" cy="2554545"/>
          </a:xfrm>
          <a:prstGeom prst="rect">
            <a:avLst/>
          </a:prstGeom>
          <a:solidFill>
            <a:srgbClr val="FFFFFF">
              <a:alpha val="63137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000" dirty="0">
                <a:solidFill>
                  <a:prstClr val="black"/>
                </a:solidFill>
              </a:rPr>
              <a:t>The Lord </a:t>
            </a:r>
            <a:r>
              <a:rPr lang="en-US" sz="4000" dirty="0" err="1">
                <a:solidFill>
                  <a:prstClr val="black"/>
                </a:solidFill>
              </a:rPr>
              <a:t>liveth</a:t>
            </a:r>
            <a:r>
              <a:rPr lang="en-US" sz="4000" dirty="0">
                <a:solidFill>
                  <a:prstClr val="black"/>
                </a:solidFill>
              </a:rPr>
              <a:t> and blessed be the Rock</a:t>
            </a:r>
          </a:p>
          <a:p>
            <a:r>
              <a:rPr lang="en-US" sz="4000" dirty="0">
                <a:solidFill>
                  <a:prstClr val="black"/>
                </a:solidFill>
              </a:rPr>
              <a:t>And let the God of my salvation be exalted</a:t>
            </a:r>
          </a:p>
          <a:p>
            <a:r>
              <a:rPr lang="en-US" sz="4000" dirty="0">
                <a:solidFill>
                  <a:prstClr val="black"/>
                </a:solidFill>
              </a:rPr>
              <a:t>The Lord </a:t>
            </a:r>
            <a:r>
              <a:rPr lang="en-US" sz="4000" dirty="0" err="1">
                <a:solidFill>
                  <a:prstClr val="black"/>
                </a:solidFill>
              </a:rPr>
              <a:t>liveth</a:t>
            </a:r>
            <a:r>
              <a:rPr lang="en-US" sz="4000" dirty="0">
                <a:solidFill>
                  <a:prstClr val="black"/>
                </a:solidFill>
              </a:rPr>
              <a:t> and blessed be the Rock</a:t>
            </a:r>
          </a:p>
          <a:p>
            <a:r>
              <a:rPr lang="en-US" sz="4000" dirty="0">
                <a:solidFill>
                  <a:prstClr val="black"/>
                </a:solidFill>
              </a:rPr>
              <a:t>And let the God of my salvation be exalted</a:t>
            </a:r>
          </a:p>
        </p:txBody>
      </p:sp>
    </p:spTree>
    <p:extLst>
      <p:ext uri="{BB962C8B-B14F-4D97-AF65-F5344CB8AC3E}">
        <p14:creationId xmlns="" xmlns:p14="http://schemas.microsoft.com/office/powerpoint/2010/main" val="363111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696" y="1445959"/>
            <a:ext cx="7695504" cy="2554545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4000" dirty="0">
                <a:solidFill>
                  <a:prstClr val="black"/>
                </a:solidFill>
              </a:rPr>
              <a:t>I will call upon the Lord</a:t>
            </a:r>
          </a:p>
          <a:p>
            <a:pPr algn="ctr"/>
            <a:r>
              <a:rPr lang="en-US" sz="4000" dirty="0">
                <a:solidFill>
                  <a:prstClr val="black"/>
                </a:solidFill>
              </a:rPr>
              <a:t>Who is worthy to be praised</a:t>
            </a:r>
          </a:p>
          <a:p>
            <a:pPr algn="ctr"/>
            <a:r>
              <a:rPr lang="en-US" sz="4000" dirty="0">
                <a:solidFill>
                  <a:prstClr val="black"/>
                </a:solidFill>
              </a:rPr>
              <a:t>So shall I be saved from my enemies</a:t>
            </a:r>
          </a:p>
          <a:p>
            <a:pPr algn="ctr"/>
            <a:r>
              <a:rPr lang="en-US" sz="4000" dirty="0">
                <a:solidFill>
                  <a:prstClr val="black"/>
                </a:solidFill>
              </a:rPr>
              <a:t>I will call upon the Lord</a:t>
            </a:r>
          </a:p>
        </p:txBody>
      </p:sp>
    </p:spTree>
    <p:extLst>
      <p:ext uri="{BB962C8B-B14F-4D97-AF65-F5344CB8AC3E}">
        <p14:creationId xmlns="" xmlns:p14="http://schemas.microsoft.com/office/powerpoint/2010/main" val="259437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1485904"/>
            <a:ext cx="8999002" cy="2554545"/>
          </a:xfrm>
          <a:prstGeom prst="rect">
            <a:avLst/>
          </a:prstGeom>
          <a:solidFill>
            <a:srgbClr val="FFFFFF">
              <a:alpha val="63137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000" dirty="0">
                <a:solidFill>
                  <a:prstClr val="black"/>
                </a:solidFill>
              </a:rPr>
              <a:t>The Lord </a:t>
            </a:r>
            <a:r>
              <a:rPr lang="en-US" sz="4000" dirty="0" err="1">
                <a:solidFill>
                  <a:prstClr val="black"/>
                </a:solidFill>
              </a:rPr>
              <a:t>liveth</a:t>
            </a:r>
            <a:r>
              <a:rPr lang="en-US" sz="4000" dirty="0">
                <a:solidFill>
                  <a:prstClr val="black"/>
                </a:solidFill>
              </a:rPr>
              <a:t> and blessed be the Rock</a:t>
            </a:r>
          </a:p>
          <a:p>
            <a:r>
              <a:rPr lang="en-US" sz="4000" dirty="0">
                <a:solidFill>
                  <a:prstClr val="black"/>
                </a:solidFill>
              </a:rPr>
              <a:t>And let the God of my salvation be exalted</a:t>
            </a:r>
          </a:p>
          <a:p>
            <a:r>
              <a:rPr lang="en-US" sz="4000" dirty="0">
                <a:solidFill>
                  <a:prstClr val="black"/>
                </a:solidFill>
              </a:rPr>
              <a:t>The Lord </a:t>
            </a:r>
            <a:r>
              <a:rPr lang="en-US" sz="4000" dirty="0" err="1">
                <a:solidFill>
                  <a:prstClr val="black"/>
                </a:solidFill>
              </a:rPr>
              <a:t>liveth</a:t>
            </a:r>
            <a:r>
              <a:rPr lang="en-US" sz="4000" dirty="0">
                <a:solidFill>
                  <a:prstClr val="black"/>
                </a:solidFill>
              </a:rPr>
              <a:t> and blessed be the Rock</a:t>
            </a:r>
          </a:p>
          <a:p>
            <a:r>
              <a:rPr lang="en-US" sz="4000" dirty="0">
                <a:solidFill>
                  <a:prstClr val="black"/>
                </a:solidFill>
              </a:rPr>
              <a:t>And let the God of my salvation be exalted</a:t>
            </a:r>
          </a:p>
        </p:txBody>
      </p:sp>
    </p:spTree>
    <p:extLst>
      <p:ext uri="{BB962C8B-B14F-4D97-AF65-F5344CB8AC3E}">
        <p14:creationId xmlns="" xmlns:p14="http://schemas.microsoft.com/office/powerpoint/2010/main" val="290333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128</Words>
  <Application>Microsoft Office PowerPoint</Application>
  <PresentationFormat>On-screen Show (16:10)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43_Office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</dc:creator>
  <cp:lastModifiedBy>Bruce</cp:lastModifiedBy>
  <cp:revision>6</cp:revision>
  <dcterms:created xsi:type="dcterms:W3CDTF">2014-02-23T01:17:30Z</dcterms:created>
  <dcterms:modified xsi:type="dcterms:W3CDTF">2014-07-30T01:11:46Z</dcterms:modified>
</cp:coreProperties>
</file>