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73" r:id="rId3"/>
    <p:sldId id="275" r:id="rId4"/>
    <p:sldId id="276" r:id="rId5"/>
    <p:sldId id="277" r:id="rId6"/>
    <p:sldId id="278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890" autoAdjust="0"/>
    <p:restoredTop sz="94660"/>
  </p:normalViewPr>
  <p:slideViewPr>
    <p:cSldViewPr>
      <p:cViewPr>
        <p:scale>
          <a:sx n="110" d="100"/>
          <a:sy n="110" d="100"/>
        </p:scale>
        <p:origin x="-108" y="-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3B225-D20B-4448-A6B4-78E0695D8F2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5EDDD-0B2C-41C9-92DC-F3F459707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913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032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21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8863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64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6206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688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107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9749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9293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628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278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7042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699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2096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47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665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884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151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442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309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05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36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8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673B-B32F-4B88-A1C1-7D3F626388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64A1A-B318-4A70-BFC6-9C02298D36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968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11263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6496" y="1257300"/>
            <a:ext cx="7695504" cy="301621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I Will Call upon the Lord    </a:t>
            </a:r>
            <a:r>
              <a:rPr lang="en-US" sz="1200" dirty="0">
                <a:solidFill>
                  <a:prstClr val="black"/>
                </a:solidFill>
              </a:rPr>
              <a:t>Michael </a:t>
            </a:r>
            <a:r>
              <a:rPr lang="en-US" sz="1200" dirty="0" err="1">
                <a:solidFill>
                  <a:prstClr val="black"/>
                </a:solidFill>
              </a:rPr>
              <a:t>O’Shields</a:t>
            </a:r>
            <a:endParaRPr lang="en-US" sz="1200" dirty="0">
              <a:solidFill>
                <a:prstClr val="black"/>
              </a:solidFill>
            </a:endParaRPr>
          </a:p>
          <a:p>
            <a:pPr algn="ctr"/>
            <a:endParaRPr lang="en-US" sz="1200" dirty="0">
              <a:solidFill>
                <a:prstClr val="black"/>
              </a:solidFill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I will call upon the Lord</a:t>
            </a: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Who is worthy to be praised</a:t>
            </a: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So shall I be saved from my enemies</a:t>
            </a: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I will call upon the Lord</a:t>
            </a:r>
          </a:p>
        </p:txBody>
      </p:sp>
    </p:spTree>
    <p:extLst>
      <p:ext uri="{BB962C8B-B14F-4D97-AF65-F5344CB8AC3E}">
        <p14:creationId xmlns="" xmlns:p14="http://schemas.microsoft.com/office/powerpoint/2010/main" val="38642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485904"/>
            <a:ext cx="8999002" cy="2554545"/>
          </a:xfrm>
          <a:prstGeom prst="rect">
            <a:avLst/>
          </a:prstGeom>
          <a:solidFill>
            <a:srgbClr val="FFFFFF">
              <a:alpha val="63137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The Lord </a:t>
            </a:r>
            <a:r>
              <a:rPr lang="en-US" sz="4000" dirty="0" err="1">
                <a:solidFill>
                  <a:prstClr val="black"/>
                </a:solidFill>
              </a:rPr>
              <a:t>liveth</a:t>
            </a:r>
            <a:r>
              <a:rPr lang="en-US" sz="4000" dirty="0">
                <a:solidFill>
                  <a:prstClr val="black"/>
                </a:solidFill>
              </a:rPr>
              <a:t> and blessed be the Rock</a:t>
            </a:r>
          </a:p>
          <a:p>
            <a:r>
              <a:rPr lang="en-US" sz="4000" dirty="0">
                <a:solidFill>
                  <a:prstClr val="black"/>
                </a:solidFill>
              </a:rPr>
              <a:t>And let the God of my salvation be exalted</a:t>
            </a:r>
          </a:p>
          <a:p>
            <a:r>
              <a:rPr lang="en-US" sz="4000" dirty="0">
                <a:solidFill>
                  <a:prstClr val="black"/>
                </a:solidFill>
              </a:rPr>
              <a:t>The Lord </a:t>
            </a:r>
            <a:r>
              <a:rPr lang="en-US" sz="4000" dirty="0" err="1">
                <a:solidFill>
                  <a:prstClr val="black"/>
                </a:solidFill>
              </a:rPr>
              <a:t>liveth</a:t>
            </a:r>
            <a:r>
              <a:rPr lang="en-US" sz="4000" dirty="0">
                <a:solidFill>
                  <a:prstClr val="black"/>
                </a:solidFill>
              </a:rPr>
              <a:t> and blessed be the Rock</a:t>
            </a:r>
          </a:p>
          <a:p>
            <a:r>
              <a:rPr lang="en-US" sz="4000" dirty="0">
                <a:solidFill>
                  <a:prstClr val="black"/>
                </a:solidFill>
              </a:rPr>
              <a:t>And let the God of my salvation be exalted</a:t>
            </a:r>
          </a:p>
        </p:txBody>
      </p:sp>
    </p:spTree>
    <p:extLst>
      <p:ext uri="{BB962C8B-B14F-4D97-AF65-F5344CB8AC3E}">
        <p14:creationId xmlns="" xmlns:p14="http://schemas.microsoft.com/office/powerpoint/2010/main" val="36311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696" y="1445959"/>
            <a:ext cx="7695504" cy="255454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I will call upon the Lord</a:t>
            </a: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Who is worthy to be praised</a:t>
            </a: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So shall I be saved from my enemies</a:t>
            </a: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I will call upon the Lord</a:t>
            </a:r>
          </a:p>
        </p:txBody>
      </p:sp>
    </p:spTree>
    <p:extLst>
      <p:ext uri="{BB962C8B-B14F-4D97-AF65-F5344CB8AC3E}">
        <p14:creationId xmlns="" xmlns:p14="http://schemas.microsoft.com/office/powerpoint/2010/main" val="25943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485904"/>
            <a:ext cx="8999002" cy="2554545"/>
          </a:xfrm>
          <a:prstGeom prst="rect">
            <a:avLst/>
          </a:prstGeom>
          <a:solidFill>
            <a:srgbClr val="FFFFFF">
              <a:alpha val="63137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The Lord </a:t>
            </a:r>
            <a:r>
              <a:rPr lang="en-US" sz="4000" dirty="0" err="1">
                <a:solidFill>
                  <a:prstClr val="black"/>
                </a:solidFill>
              </a:rPr>
              <a:t>liveth</a:t>
            </a:r>
            <a:r>
              <a:rPr lang="en-US" sz="4000" dirty="0">
                <a:solidFill>
                  <a:prstClr val="black"/>
                </a:solidFill>
              </a:rPr>
              <a:t> and blessed be the Rock</a:t>
            </a:r>
          </a:p>
          <a:p>
            <a:r>
              <a:rPr lang="en-US" sz="4000" dirty="0">
                <a:solidFill>
                  <a:prstClr val="black"/>
                </a:solidFill>
              </a:rPr>
              <a:t>And let the God of my salvation be exalted</a:t>
            </a:r>
          </a:p>
          <a:p>
            <a:r>
              <a:rPr lang="en-US" sz="4000" dirty="0">
                <a:solidFill>
                  <a:prstClr val="black"/>
                </a:solidFill>
              </a:rPr>
              <a:t>The Lord </a:t>
            </a:r>
            <a:r>
              <a:rPr lang="en-US" sz="4000" dirty="0" err="1">
                <a:solidFill>
                  <a:prstClr val="black"/>
                </a:solidFill>
              </a:rPr>
              <a:t>liveth</a:t>
            </a:r>
            <a:r>
              <a:rPr lang="en-US" sz="4000" dirty="0">
                <a:solidFill>
                  <a:prstClr val="black"/>
                </a:solidFill>
              </a:rPr>
              <a:t> and blessed be the Rock</a:t>
            </a:r>
          </a:p>
          <a:p>
            <a:r>
              <a:rPr lang="en-US" sz="4000" dirty="0">
                <a:solidFill>
                  <a:prstClr val="black"/>
                </a:solidFill>
              </a:rPr>
              <a:t>And let the God of my salvation be exalted</a:t>
            </a:r>
          </a:p>
        </p:txBody>
      </p:sp>
    </p:spTree>
    <p:extLst>
      <p:ext uri="{BB962C8B-B14F-4D97-AF65-F5344CB8AC3E}">
        <p14:creationId xmlns="" xmlns:p14="http://schemas.microsoft.com/office/powerpoint/2010/main" val="29033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128</Words>
  <Application>Microsoft Office PowerPoint</Application>
  <PresentationFormat>On-screen Show (16:10)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43_Office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6</cp:revision>
  <dcterms:created xsi:type="dcterms:W3CDTF">2014-02-23T01:17:30Z</dcterms:created>
  <dcterms:modified xsi:type="dcterms:W3CDTF">2014-07-30T01:11:46Z</dcterms:modified>
</cp:coreProperties>
</file>