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sldIdLst>
    <p:sldId id="257" r:id="rId3"/>
    <p:sldId id="266" r:id="rId4"/>
    <p:sldId id="267" r:id="rId5"/>
    <p:sldId id="268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629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07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26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96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19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442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72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199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795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9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971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1109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795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1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34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03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11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49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08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2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85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343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9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13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5455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-38100"/>
            <a:ext cx="9144000" cy="5755422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</a:rPr>
              <a:t>                     “I’ll Fly Away”  </a:t>
            </a:r>
            <a:r>
              <a:rPr lang="en-US" sz="1600" b="1" dirty="0" smtClean="0">
                <a:solidFill>
                  <a:prstClr val="white"/>
                </a:solidFill>
              </a:rPr>
              <a:t>Albert </a:t>
            </a:r>
            <a:r>
              <a:rPr lang="en-US" sz="1600" b="1" dirty="0" err="1" smtClean="0">
                <a:solidFill>
                  <a:prstClr val="white"/>
                </a:solidFill>
              </a:rPr>
              <a:t>Brumley</a:t>
            </a:r>
            <a:r>
              <a:rPr lang="en-US" sz="1600" b="1" dirty="0" smtClean="0">
                <a:solidFill>
                  <a:prstClr val="white"/>
                </a:solidFill>
              </a:rPr>
              <a:t> ccli 26399</a:t>
            </a:r>
          </a:p>
          <a:p>
            <a:pPr algn="ctr"/>
            <a:endParaRPr lang="en-US" sz="16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Some glad morning when this life is </a:t>
            </a:r>
            <a:r>
              <a:rPr lang="en-US" sz="4000" b="1" dirty="0" err="1" smtClean="0">
                <a:solidFill>
                  <a:prstClr val="white"/>
                </a:solidFill>
              </a:rPr>
              <a:t>o’re</a:t>
            </a:r>
            <a:r>
              <a:rPr lang="en-US" sz="4000" b="1" dirty="0" smtClean="0">
                <a:solidFill>
                  <a:prstClr val="white"/>
                </a:solidFill>
              </a:rPr>
              <a:t>,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away.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To a land on God’s celestial shore,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away.</a:t>
            </a:r>
          </a:p>
          <a:p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away, O glory; I’ll fly away.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When I die, hallelujah, by and by,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away.</a:t>
            </a:r>
          </a:p>
        </p:txBody>
      </p:sp>
    </p:spTree>
    <p:extLst>
      <p:ext uri="{BB962C8B-B14F-4D97-AF65-F5344CB8AC3E}">
        <p14:creationId xmlns:p14="http://schemas.microsoft.com/office/powerpoint/2010/main" xmlns="" val="216382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279142"/>
            <a:ext cx="9144000" cy="5016758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prstClr val="white"/>
                </a:solidFill>
              </a:rPr>
              <a:t>When the shadows of this life have grown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Like a bird from prison bars has flown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</a:t>
            </a:r>
          </a:p>
          <a:p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away, O glory; I’ll fly away.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When I die, hallelujah, by and by,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away.</a:t>
            </a:r>
          </a:p>
        </p:txBody>
      </p:sp>
    </p:spTree>
    <p:extLst>
      <p:ext uri="{BB962C8B-B14F-4D97-AF65-F5344CB8AC3E}">
        <p14:creationId xmlns:p14="http://schemas.microsoft.com/office/powerpoint/2010/main" xmlns="" val="99949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279142"/>
            <a:ext cx="9144000" cy="5016758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prstClr val="white"/>
                </a:solidFill>
              </a:rPr>
              <a:t>Just a few more weary days and then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To a land where joys shall never end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</a:t>
            </a:r>
          </a:p>
          <a:p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away, O glory; I’ll fly away.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When I die, hallelujah, by and by,</a:t>
            </a:r>
          </a:p>
          <a:p>
            <a:r>
              <a:rPr lang="en-US" sz="4000" b="1" dirty="0" smtClean="0">
                <a:solidFill>
                  <a:prstClr val="white"/>
                </a:solidFill>
              </a:rPr>
              <a:t>I’ll fly away.</a:t>
            </a:r>
          </a:p>
        </p:txBody>
      </p:sp>
    </p:spTree>
    <p:extLst>
      <p:ext uri="{BB962C8B-B14F-4D97-AF65-F5344CB8AC3E}">
        <p14:creationId xmlns:p14="http://schemas.microsoft.com/office/powerpoint/2010/main" xmlns="" val="137123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154</Words>
  <Application>Microsoft Office PowerPoint</Application>
  <PresentationFormat>On-screen Show (16:10)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3_Office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14</cp:revision>
  <dcterms:created xsi:type="dcterms:W3CDTF">2014-05-25T13:20:07Z</dcterms:created>
  <dcterms:modified xsi:type="dcterms:W3CDTF">2014-07-29T23:53:25Z</dcterms:modified>
</cp:coreProperties>
</file>