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85" r:id="rId3"/>
    <p:sldId id="272" r:id="rId4"/>
    <p:sldId id="273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12" autoAdjust="0"/>
    <p:restoredTop sz="94660"/>
  </p:normalViewPr>
  <p:slideViewPr>
    <p:cSldViewPr>
      <p:cViewPr varScale="1">
        <p:scale>
          <a:sx n="78" d="100"/>
          <a:sy n="78" d="100"/>
        </p:scale>
        <p:origin x="-1086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22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01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469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731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099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124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899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353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99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482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3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969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312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352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84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35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8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50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96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1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9406-3BF7-405D-AC26-CCA986ED1F8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14F2-6053-4978-881F-78E31DAF64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31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374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0478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26" y="114300"/>
            <a:ext cx="6761723" cy="523220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u="sng" dirty="0" smtClean="0">
                <a:solidFill>
                  <a:prstClr val="black"/>
                </a:solidFill>
              </a:rPr>
              <a:t>In His Time</a:t>
            </a:r>
            <a:r>
              <a:rPr lang="en-US" sz="3600" dirty="0" smtClean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prstClr val="black"/>
                </a:solidFill>
              </a:rPr>
              <a:t>Diane Ball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sz="4000" dirty="0" smtClean="0">
                <a:solidFill>
                  <a:prstClr val="black"/>
                </a:solidFill>
              </a:rPr>
              <a:t>In His time, In His time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He makes all things beautiful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In His time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Lord please show me every day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As You’re teaching me Your way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That You do just what You say 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In Your time.</a:t>
            </a:r>
          </a:p>
        </p:txBody>
      </p:sp>
    </p:spTree>
    <p:extLst>
      <p:ext uri="{BB962C8B-B14F-4D97-AF65-F5344CB8AC3E}">
        <p14:creationId xmlns:p14="http://schemas.microsoft.com/office/powerpoint/2010/main" xmlns="" val="9735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14300"/>
            <a:ext cx="6166560" cy="4678204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sz="4000" dirty="0" smtClean="0">
                <a:solidFill>
                  <a:prstClr val="black"/>
                </a:solidFill>
              </a:rPr>
              <a:t>In Your time, In Your time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He makes all things beautiful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In Your time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Lord my life to You I bring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May each song I have to sing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Be to You a lovely thing </a:t>
            </a:r>
          </a:p>
          <a:p>
            <a:r>
              <a:rPr lang="en-US" sz="4000" dirty="0" smtClean="0">
                <a:solidFill>
                  <a:prstClr val="black"/>
                </a:solidFill>
              </a:rPr>
              <a:t>In Your time.</a:t>
            </a:r>
          </a:p>
        </p:txBody>
      </p:sp>
    </p:spTree>
    <p:extLst>
      <p:ext uri="{BB962C8B-B14F-4D97-AF65-F5344CB8AC3E}">
        <p14:creationId xmlns:p14="http://schemas.microsoft.com/office/powerpoint/2010/main" xmlns="" val="212279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82</Words>
  <Application>Microsoft Office PowerPoint</Application>
  <PresentationFormat>On-screen Show (16:10)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4_Office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15</cp:revision>
  <dcterms:created xsi:type="dcterms:W3CDTF">2014-03-23T13:37:57Z</dcterms:created>
  <dcterms:modified xsi:type="dcterms:W3CDTF">2014-07-30T00:55:41Z</dcterms:modified>
</cp:coreProperties>
</file>