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</p:sldMasterIdLst>
  <p:sldIdLst>
    <p:sldId id="273" r:id="rId3"/>
    <p:sldId id="274" r:id="rId4"/>
    <p:sldId id="275" r:id="rId5"/>
    <p:sldId id="276" r:id="rId6"/>
    <p:sldId id="277" r:id="rId7"/>
    <p:sldId id="278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629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07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826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594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486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540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2775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095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198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2341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74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1109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644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364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645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603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11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49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08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2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85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343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97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DD72D-EEFC-407F-B86F-00B3657003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08CD6-A196-4AB2-ACB9-89FC252DC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04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1106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3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600" dirty="0">
                <a:solidFill>
                  <a:prstClr val="white"/>
                </a:solidFill>
              </a:rPr>
              <a:t> </a:t>
            </a:r>
            <a:r>
              <a:rPr lang="en-US" sz="3600" dirty="0" smtClean="0">
                <a:solidFill>
                  <a:prstClr val="white"/>
                </a:solidFill>
              </a:rPr>
              <a:t>         </a:t>
            </a:r>
            <a:r>
              <a:rPr lang="en-US" sz="3600" u="sng" dirty="0" smtClean="0">
                <a:solidFill>
                  <a:prstClr val="white"/>
                </a:solidFill>
              </a:rPr>
              <a:t>In the Secret</a:t>
            </a:r>
            <a:r>
              <a:rPr lang="en-US" sz="4000" dirty="0" smtClean="0">
                <a:solidFill>
                  <a:prstClr val="white"/>
                </a:solidFill>
              </a:rPr>
              <a:t> </a:t>
            </a:r>
            <a:r>
              <a:rPr lang="en-US" sz="1200" dirty="0" smtClean="0">
                <a:solidFill>
                  <a:prstClr val="white"/>
                </a:solidFill>
              </a:rPr>
              <a:t>Andy Park ccli 1810119 </a:t>
            </a:r>
            <a:endParaRPr lang="en-US" u="sng" dirty="0" smtClean="0">
              <a:solidFill>
                <a:prstClr val="white"/>
              </a:solidFill>
            </a:endParaRPr>
          </a:p>
          <a:p>
            <a:pPr algn="r"/>
            <a:endParaRPr lang="en-US" u="sng" dirty="0" smtClean="0">
              <a:solidFill>
                <a:prstClr val="white"/>
              </a:solidFill>
            </a:endParaRPr>
          </a:p>
          <a:p>
            <a:pPr algn="r"/>
            <a:r>
              <a:rPr lang="en-US" sz="4000" dirty="0" smtClean="0">
                <a:solidFill>
                  <a:prstClr val="white"/>
                </a:solidFill>
              </a:rPr>
              <a:t>In </a:t>
            </a:r>
            <a:r>
              <a:rPr lang="en-US" sz="4000" dirty="0">
                <a:solidFill>
                  <a:prstClr val="white"/>
                </a:solidFill>
              </a:rPr>
              <a:t>the secret in the quiet place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In the stillness you are there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In the secret in the quiet hour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wait only for you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'cause </a:t>
            </a:r>
            <a:r>
              <a:rPr lang="en-US" sz="4000" dirty="0" smtClean="0">
                <a:solidFill>
                  <a:prstClr val="white"/>
                </a:solidFill>
              </a:rPr>
              <a:t>I </a:t>
            </a:r>
            <a:r>
              <a:rPr lang="en-US" sz="4000" dirty="0">
                <a:solidFill>
                  <a:prstClr val="white"/>
                </a:solidFill>
              </a:rPr>
              <a:t>want to know you more</a:t>
            </a:r>
          </a:p>
        </p:txBody>
      </p:sp>
    </p:spTree>
    <p:extLst>
      <p:ext uri="{BB962C8B-B14F-4D97-AF65-F5344CB8AC3E}">
        <p14:creationId xmlns:p14="http://schemas.microsoft.com/office/powerpoint/2010/main" xmlns="" val="195797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7429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dirty="0">
                <a:solidFill>
                  <a:prstClr val="white"/>
                </a:solidFill>
              </a:rPr>
              <a:t>I want to know you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hear your voice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know you more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touch </a:t>
            </a:r>
            <a:r>
              <a:rPr lang="en-US" sz="4000" dirty="0" smtClean="0">
                <a:solidFill>
                  <a:prstClr val="white"/>
                </a:solidFill>
              </a:rPr>
              <a:t>you</a:t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see your face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know you more</a:t>
            </a:r>
          </a:p>
        </p:txBody>
      </p:sp>
    </p:spTree>
    <p:extLst>
      <p:ext uri="{BB962C8B-B14F-4D97-AF65-F5344CB8AC3E}">
        <p14:creationId xmlns:p14="http://schemas.microsoft.com/office/powerpoint/2010/main" xmlns="" val="5472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9719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dirty="0">
                <a:solidFill>
                  <a:prstClr val="white"/>
                </a:solidFill>
              </a:rPr>
              <a:t>I am reaching for the highest goal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That </a:t>
            </a:r>
            <a:r>
              <a:rPr lang="en-US" sz="4000" dirty="0" smtClean="0">
                <a:solidFill>
                  <a:prstClr val="white"/>
                </a:solidFill>
              </a:rPr>
              <a:t>I </a:t>
            </a:r>
            <a:r>
              <a:rPr lang="en-US" sz="4000" dirty="0">
                <a:solidFill>
                  <a:prstClr val="white"/>
                </a:solidFill>
              </a:rPr>
              <a:t>might receive the prize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Pressing onward, </a:t>
            </a:r>
            <a:endParaRPr lang="en-US" sz="4000" dirty="0" smtClean="0">
              <a:solidFill>
                <a:prstClr val="white"/>
              </a:solidFill>
            </a:endParaRPr>
          </a:p>
          <a:p>
            <a:pPr algn="r"/>
            <a:r>
              <a:rPr lang="en-US" sz="4000" dirty="0" smtClean="0">
                <a:solidFill>
                  <a:prstClr val="white"/>
                </a:solidFill>
              </a:rPr>
              <a:t>pushing </a:t>
            </a:r>
            <a:r>
              <a:rPr lang="en-US" sz="4000" dirty="0">
                <a:solidFill>
                  <a:prstClr val="white"/>
                </a:solidFill>
              </a:rPr>
              <a:t>every hindrance aside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Out of my way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'cause </a:t>
            </a:r>
            <a:r>
              <a:rPr lang="en-US" sz="4000" dirty="0" smtClean="0">
                <a:solidFill>
                  <a:prstClr val="white"/>
                </a:solidFill>
              </a:rPr>
              <a:t>I </a:t>
            </a:r>
            <a:r>
              <a:rPr lang="en-US" sz="4000" dirty="0">
                <a:solidFill>
                  <a:prstClr val="white"/>
                </a:solidFill>
              </a:rPr>
              <a:t>want to know you more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endParaRPr lang="en-US" sz="4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09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1079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dirty="0">
                <a:solidFill>
                  <a:prstClr val="white"/>
                </a:solidFill>
              </a:rPr>
              <a:t>I want to know you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hear your voice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know you more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touch </a:t>
            </a:r>
            <a:r>
              <a:rPr lang="en-US" sz="4000" dirty="0" smtClean="0">
                <a:solidFill>
                  <a:prstClr val="white"/>
                </a:solidFill>
              </a:rPr>
              <a:t>you</a:t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see your face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 want to know you more</a:t>
            </a:r>
          </a:p>
        </p:txBody>
      </p:sp>
    </p:spTree>
    <p:extLst>
      <p:ext uri="{BB962C8B-B14F-4D97-AF65-F5344CB8AC3E}">
        <p14:creationId xmlns:p14="http://schemas.microsoft.com/office/powerpoint/2010/main" xmlns="" val="295916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u="sng" dirty="0" smtClean="0">
              <a:solidFill>
                <a:prstClr val="white"/>
              </a:solidFill>
            </a:endParaRPr>
          </a:p>
          <a:p>
            <a:pPr algn="ctr"/>
            <a:endParaRPr lang="en-US" sz="4000" dirty="0" smtClean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dirty="0" smtClean="0">
                <a:solidFill>
                  <a:prstClr val="white"/>
                </a:solidFill>
              </a:rPr>
              <a:t>In </a:t>
            </a:r>
            <a:r>
              <a:rPr lang="en-US" sz="4000" dirty="0">
                <a:solidFill>
                  <a:prstClr val="white"/>
                </a:solidFill>
              </a:rPr>
              <a:t>the secret in the quiet place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r>
              <a:rPr lang="en-US" sz="4000" dirty="0">
                <a:solidFill>
                  <a:prstClr val="white"/>
                </a:solidFill>
              </a:rPr>
              <a:t>In the stillness you are there</a:t>
            </a:r>
            <a:r>
              <a:rPr lang="en-US" sz="4000" dirty="0" smtClean="0">
                <a:solidFill>
                  <a:prstClr val="white"/>
                </a:solidFill>
              </a:rPr>
              <a:t/>
            </a:r>
            <a:br>
              <a:rPr lang="en-US" sz="4000" dirty="0" smtClean="0">
                <a:solidFill>
                  <a:prstClr val="white"/>
                </a:solidFill>
              </a:rPr>
            </a:br>
            <a:endParaRPr lang="en-US" sz="4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54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39</Words>
  <Application>Microsoft Office PowerPoint</Application>
  <PresentationFormat>On-screen Show (16:10)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10_Office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18</cp:revision>
  <dcterms:created xsi:type="dcterms:W3CDTF">2014-05-25T13:20:07Z</dcterms:created>
  <dcterms:modified xsi:type="dcterms:W3CDTF">2014-07-29T23:55:11Z</dcterms:modified>
</cp:coreProperties>
</file>