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87" r:id="rId3"/>
    <p:sldId id="273" r:id="rId4"/>
    <p:sldId id="274" r:id="rId5"/>
    <p:sldId id="275" r:id="rId6"/>
    <p:sldId id="276" r:id="rId7"/>
    <p:sldId id="277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72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67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41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83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4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402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08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746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811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179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179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461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57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076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850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856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959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959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48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1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9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73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3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22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78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72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76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76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76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79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5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53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5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33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298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" y="0"/>
            <a:ext cx="8308749" cy="43396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prstClr val="black"/>
                </a:solidFill>
              </a:rPr>
              <a:t>It is Well with My Soul</a:t>
            </a:r>
            <a:r>
              <a:rPr lang="en-US" sz="2800" b="1" dirty="0">
                <a:solidFill>
                  <a:prstClr val="black"/>
                </a:solidFill>
              </a:rPr>
              <a:t>  </a:t>
            </a:r>
            <a:r>
              <a:rPr lang="en-US" sz="1200" dirty="0" err="1">
                <a:solidFill>
                  <a:prstClr val="black"/>
                </a:solidFill>
              </a:rPr>
              <a:t>Townend</a:t>
            </a:r>
            <a:r>
              <a:rPr lang="en-US" sz="1200" dirty="0">
                <a:solidFill>
                  <a:prstClr val="black"/>
                </a:solidFill>
              </a:rPr>
              <a:t>/</a:t>
            </a:r>
            <a:r>
              <a:rPr lang="en-US" sz="1200" dirty="0" err="1">
                <a:solidFill>
                  <a:prstClr val="black"/>
                </a:solidFill>
              </a:rPr>
              <a:t>Baggaley</a:t>
            </a:r>
            <a:endParaRPr lang="en-US" sz="1200" dirty="0">
              <a:solidFill>
                <a:prstClr val="black"/>
              </a:solidFill>
            </a:endParaRPr>
          </a:p>
          <a:p>
            <a:endParaRPr lang="en-US" sz="800" b="1" u="sng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Now when peace like a river </a:t>
            </a:r>
          </a:p>
          <a:p>
            <a:r>
              <a:rPr lang="en-US" sz="4000" b="1" dirty="0" err="1">
                <a:solidFill>
                  <a:prstClr val="black"/>
                </a:solidFill>
              </a:rPr>
              <a:t>attendeth</a:t>
            </a:r>
            <a:r>
              <a:rPr lang="en-US" sz="4000" b="1" dirty="0">
                <a:solidFill>
                  <a:prstClr val="black"/>
                </a:solidFill>
              </a:rPr>
              <a:t> my soul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when sorrows like sea billows roll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Then whatever my lot,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have taught me to say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It is well, 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xmlns="" val="39813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88780" cy="378565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It is well with my soul,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When the storms of winter blow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the cares of this world take their toll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In the heat of the day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there is grace enough to say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It is well, 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xmlns="" val="22331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" y="0"/>
            <a:ext cx="8683339" cy="378565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And when Satan should tempt me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trial should come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Let this blessed assurance control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For He sees every weakness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knows every fear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has shed His own blood for my soul</a:t>
            </a:r>
          </a:p>
        </p:txBody>
      </p:sp>
    </p:spTree>
    <p:extLst>
      <p:ext uri="{BB962C8B-B14F-4D97-AF65-F5344CB8AC3E}">
        <p14:creationId xmlns:p14="http://schemas.microsoft.com/office/powerpoint/2010/main" xmlns="" val="27901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88780" cy="378565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It is well with my soul,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When the storms of winter blow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And the cares of this world take their toll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In the heat of the day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there is grace enough to say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It is well, 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xmlns="" val="961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797310" cy="304698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prstClr val="black"/>
              </a:solidFill>
            </a:endParaRP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It is well, it is well with my soul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It is well, it is well with my soul</a:t>
            </a:r>
          </a:p>
          <a:p>
            <a:r>
              <a:rPr lang="en-US" sz="3200" b="1" dirty="0">
                <a:solidFill>
                  <a:prstClr val="black"/>
                </a:solidFill>
              </a:rPr>
              <a:t>(repeat)</a:t>
            </a:r>
          </a:p>
        </p:txBody>
      </p:sp>
    </p:spTree>
    <p:extLst>
      <p:ext uri="{BB962C8B-B14F-4D97-AF65-F5344CB8AC3E}">
        <p14:creationId xmlns:p14="http://schemas.microsoft.com/office/powerpoint/2010/main" xmlns="" val="8045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188</Words>
  <Application>Microsoft Office PowerPoint</Application>
  <PresentationFormat>On-screen Show (16:10)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30_Office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15</cp:revision>
  <dcterms:created xsi:type="dcterms:W3CDTF">2014-04-23T20:08:52Z</dcterms:created>
  <dcterms:modified xsi:type="dcterms:W3CDTF">2014-07-30T00:46:44Z</dcterms:modified>
</cp:coreProperties>
</file>