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87" r:id="rId3"/>
    <p:sldId id="273" r:id="rId4"/>
    <p:sldId id="274" r:id="rId5"/>
    <p:sldId id="275" r:id="rId6"/>
    <p:sldId id="276" r:id="rId7"/>
    <p:sldId id="277" r:id="rId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22" y="-7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72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167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841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9832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449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1402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2085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5746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6811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51797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21792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4610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257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80760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28506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5856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959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959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348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810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99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8735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432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322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6786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720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76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76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76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3790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053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053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053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333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412988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" y="0"/>
            <a:ext cx="8308749" cy="433965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b="1" u="sng" dirty="0">
                <a:solidFill>
                  <a:prstClr val="black"/>
                </a:solidFill>
              </a:rPr>
              <a:t>It is Well with My Soul</a:t>
            </a:r>
            <a:r>
              <a:rPr lang="en-US" sz="2800" b="1" dirty="0">
                <a:solidFill>
                  <a:prstClr val="black"/>
                </a:solidFill>
              </a:rPr>
              <a:t>  </a:t>
            </a:r>
            <a:r>
              <a:rPr lang="en-US" sz="1200" dirty="0" err="1">
                <a:solidFill>
                  <a:prstClr val="black"/>
                </a:solidFill>
              </a:rPr>
              <a:t>Townend</a:t>
            </a:r>
            <a:r>
              <a:rPr lang="en-US" sz="1200" dirty="0">
                <a:solidFill>
                  <a:prstClr val="black"/>
                </a:solidFill>
              </a:rPr>
              <a:t>/</a:t>
            </a:r>
            <a:r>
              <a:rPr lang="en-US" sz="1200" dirty="0" err="1">
                <a:solidFill>
                  <a:prstClr val="black"/>
                </a:solidFill>
              </a:rPr>
              <a:t>Baggaley</a:t>
            </a:r>
            <a:endParaRPr lang="en-US" sz="1200" dirty="0">
              <a:solidFill>
                <a:prstClr val="black"/>
              </a:solidFill>
            </a:endParaRPr>
          </a:p>
          <a:p>
            <a:endParaRPr lang="en-US" sz="800" b="1" u="sng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Now when peace like a river </a:t>
            </a:r>
          </a:p>
          <a:p>
            <a:r>
              <a:rPr lang="en-US" sz="4000" b="1" dirty="0" err="1">
                <a:solidFill>
                  <a:prstClr val="black"/>
                </a:solidFill>
              </a:rPr>
              <a:t>attendeth</a:t>
            </a:r>
            <a:r>
              <a:rPr lang="en-US" sz="4000" b="1" dirty="0">
                <a:solidFill>
                  <a:prstClr val="black"/>
                </a:solidFill>
              </a:rPr>
              <a:t> my soul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when sorrows like sea billows roll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Then whatever my lot,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 have taught me to say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It is well, it is well with my soul</a:t>
            </a:r>
          </a:p>
        </p:txBody>
      </p:sp>
    </p:spTree>
    <p:extLst>
      <p:ext uri="{BB962C8B-B14F-4D97-AF65-F5344CB8AC3E}">
        <p14:creationId xmlns:p14="http://schemas.microsoft.com/office/powerpoint/2010/main" xmlns="" val="398132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888780" cy="378565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It is well with my soul,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When the storms of winter blow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the cares of this world take their toll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In the heat of the day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there is grace enough to say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It is well, it is well with my soul</a:t>
            </a:r>
          </a:p>
        </p:txBody>
      </p:sp>
    </p:spTree>
    <p:extLst>
      <p:ext uri="{BB962C8B-B14F-4D97-AF65-F5344CB8AC3E}">
        <p14:creationId xmlns:p14="http://schemas.microsoft.com/office/powerpoint/2010/main" xmlns="" val="223317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" y="0"/>
            <a:ext cx="8683339" cy="378565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And when Satan should tempt me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trial should come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Let this blessed assurance control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For He sees every weakness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knows every fear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has shed His own blood for my soul</a:t>
            </a:r>
          </a:p>
        </p:txBody>
      </p:sp>
    </p:spTree>
    <p:extLst>
      <p:ext uri="{BB962C8B-B14F-4D97-AF65-F5344CB8AC3E}">
        <p14:creationId xmlns:p14="http://schemas.microsoft.com/office/powerpoint/2010/main" xmlns="" val="279016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888780" cy="378565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It is well with my soul,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When the storms of winter blow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the cares of this world take their toll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In the heat of the day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there is grace enough to say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It is well, it is well with my soul</a:t>
            </a:r>
          </a:p>
        </p:txBody>
      </p:sp>
    </p:spTree>
    <p:extLst>
      <p:ext uri="{BB962C8B-B14F-4D97-AF65-F5344CB8AC3E}">
        <p14:creationId xmlns:p14="http://schemas.microsoft.com/office/powerpoint/2010/main" xmlns="" val="96166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6797310" cy="304698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endParaRPr lang="en-US" sz="4000" b="1" dirty="0">
              <a:solidFill>
                <a:prstClr val="black"/>
              </a:solidFill>
            </a:endParaRPr>
          </a:p>
          <a:p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It is well, it is well with my soul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It is well, it is well with my soul</a:t>
            </a:r>
          </a:p>
          <a:p>
            <a:r>
              <a:rPr lang="en-US" sz="3200" b="1" dirty="0">
                <a:solidFill>
                  <a:prstClr val="black"/>
                </a:solidFill>
              </a:rPr>
              <a:t>(repeat)</a:t>
            </a:r>
          </a:p>
        </p:txBody>
      </p:sp>
    </p:spTree>
    <p:extLst>
      <p:ext uri="{BB962C8B-B14F-4D97-AF65-F5344CB8AC3E}">
        <p14:creationId xmlns:p14="http://schemas.microsoft.com/office/powerpoint/2010/main" xmlns="" val="80458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5252</TotalTime>
  <Words>188</Words>
  <Application>Microsoft Office PowerPoint</Application>
  <PresentationFormat>On-screen Show (16:10)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30_Office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15</cp:revision>
  <dcterms:created xsi:type="dcterms:W3CDTF">2014-04-23T20:08:52Z</dcterms:created>
  <dcterms:modified xsi:type="dcterms:W3CDTF">2014-07-30T00:46:44Z</dcterms:modified>
</cp:coreProperties>
</file>