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60" r:id="rId3"/>
    <p:sldId id="276" r:id="rId4"/>
    <p:sldId id="278" r:id="rId5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139" autoAdjust="0"/>
    <p:restoredTop sz="94660"/>
  </p:normalViewPr>
  <p:slideViewPr>
    <p:cSldViewPr>
      <p:cViewPr varScale="1">
        <p:scale>
          <a:sx n="78" d="100"/>
          <a:sy n="78" d="100"/>
        </p:scale>
        <p:origin x="-870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481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8570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4876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208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4337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207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2950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322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4574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9977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268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498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189485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342900"/>
            <a:ext cx="8276368" cy="5016758"/>
          </a:xfrm>
          <a:prstGeom prst="rect">
            <a:avLst/>
          </a:prstGeom>
          <a:solidFill>
            <a:srgbClr val="000000">
              <a:alpha val="30196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Joy to the world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The Lord has come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Let earth receive her King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Let every heart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Prepare Him room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And </a:t>
            </a:r>
            <a:r>
              <a:rPr lang="en-US" sz="4000" dirty="0" err="1" smtClean="0">
                <a:solidFill>
                  <a:schemeClr val="bg1"/>
                </a:solidFill>
              </a:rPr>
              <a:t>heav’n</a:t>
            </a:r>
            <a:r>
              <a:rPr lang="en-US" sz="4000" dirty="0" smtClean="0">
                <a:solidFill>
                  <a:schemeClr val="bg1"/>
                </a:solidFill>
              </a:rPr>
              <a:t> and nature sing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And </a:t>
            </a:r>
            <a:r>
              <a:rPr lang="en-US" sz="4000" dirty="0" err="1" smtClean="0">
                <a:solidFill>
                  <a:schemeClr val="bg1"/>
                </a:solidFill>
              </a:rPr>
              <a:t>heav’n</a:t>
            </a:r>
            <a:r>
              <a:rPr lang="en-US" sz="4000" dirty="0" smtClean="0">
                <a:solidFill>
                  <a:schemeClr val="bg1"/>
                </a:solidFill>
              </a:rPr>
              <a:t> and nature sing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And </a:t>
            </a:r>
            <a:r>
              <a:rPr lang="en-US" sz="4000" dirty="0" err="1" smtClean="0">
                <a:solidFill>
                  <a:schemeClr val="bg1"/>
                </a:solidFill>
              </a:rPr>
              <a:t>heav’n</a:t>
            </a:r>
            <a:r>
              <a:rPr lang="en-US" sz="4000" dirty="0" smtClean="0">
                <a:solidFill>
                  <a:schemeClr val="bg1"/>
                </a:solidFill>
              </a:rPr>
              <a:t> and </a:t>
            </a:r>
            <a:r>
              <a:rPr lang="en-US" sz="4000" dirty="0" err="1" smtClean="0">
                <a:solidFill>
                  <a:schemeClr val="bg1"/>
                </a:solidFill>
              </a:rPr>
              <a:t>heav’n</a:t>
            </a:r>
            <a:r>
              <a:rPr lang="en-US" sz="4000" dirty="0" smtClean="0">
                <a:solidFill>
                  <a:schemeClr val="bg1"/>
                </a:solidFill>
              </a:rPr>
              <a:t> and nature sing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067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342900"/>
            <a:ext cx="6826741" cy="5016758"/>
          </a:xfrm>
          <a:prstGeom prst="rect">
            <a:avLst/>
          </a:prstGeom>
          <a:solidFill>
            <a:srgbClr val="000000">
              <a:alpha val="30196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Joy to the earth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The Saviour reigns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Let men their songs employ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While fields and floods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Rocks, hills, and plains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Repeat the sounding joy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Repeat the sounding joy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Repeat, repeat the sounding joy</a:t>
            </a:r>
          </a:p>
        </p:txBody>
      </p:sp>
    </p:spTree>
    <p:extLst>
      <p:ext uri="{BB962C8B-B14F-4D97-AF65-F5344CB8AC3E}">
        <p14:creationId xmlns:p14="http://schemas.microsoft.com/office/powerpoint/2010/main" xmlns="" val="179223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342900"/>
            <a:ext cx="7419980" cy="5016758"/>
          </a:xfrm>
          <a:prstGeom prst="rect">
            <a:avLst/>
          </a:prstGeom>
          <a:solidFill>
            <a:srgbClr val="000000">
              <a:alpha val="30196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He rules the world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With truth and grace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And makes the nations prove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The glories of 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His righteousness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And wonders of His love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And wonders of His love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And wonders, wonders of His love!</a:t>
            </a:r>
          </a:p>
        </p:txBody>
      </p:sp>
    </p:spTree>
    <p:extLst>
      <p:ext uri="{BB962C8B-B14F-4D97-AF65-F5344CB8AC3E}">
        <p14:creationId xmlns:p14="http://schemas.microsoft.com/office/powerpoint/2010/main" xmlns="" val="3336425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108</Words>
  <Application>Microsoft Office PowerPoint</Application>
  <PresentationFormat>On-screen Show (16:10)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Bruce</cp:lastModifiedBy>
  <cp:revision>15</cp:revision>
  <dcterms:created xsi:type="dcterms:W3CDTF">2013-12-24T20:20:16Z</dcterms:created>
  <dcterms:modified xsi:type="dcterms:W3CDTF">2014-07-30T01:17:47Z</dcterms:modified>
</cp:coreProperties>
</file>