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7" r:id="rId2"/>
    <p:sldId id="260" r:id="rId3"/>
    <p:sldId id="276" r:id="rId4"/>
    <p:sldId id="278" r:id="rId5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139" autoAdjust="0"/>
    <p:restoredTop sz="94660"/>
  </p:normalViewPr>
  <p:slideViewPr>
    <p:cSldViewPr>
      <p:cViewPr varScale="1">
        <p:scale>
          <a:sx n="78" d="100"/>
          <a:sy n="78" d="100"/>
        </p:scale>
        <p:origin x="-870" y="-84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B4E32-2507-4BD1-8C75-928ED64F62D5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B7220-42F5-4198-B9F3-75A16130BA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04818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B4E32-2507-4BD1-8C75-928ED64F62D5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B7220-42F5-4198-B9F3-75A16130BA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98570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406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406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B4E32-2507-4BD1-8C75-928ED64F62D5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B7220-42F5-4198-B9F3-75A16130BA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54876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B4E32-2507-4BD1-8C75-928ED64F62D5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B7220-42F5-4198-B9F3-75A16130BA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32085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B4E32-2507-4BD1-8C75-928ED64F62D5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B7220-42F5-4198-B9F3-75A16130BA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64337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B4E32-2507-4BD1-8C75-928ED64F62D5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B7220-42F5-4198-B9F3-75A16130BA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9207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B4E32-2507-4BD1-8C75-928ED64F62D5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B7220-42F5-4198-B9F3-75A16130BA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62950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B4E32-2507-4BD1-8C75-928ED64F62D5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B7220-42F5-4198-B9F3-75A16130BA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83229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B4E32-2507-4BD1-8C75-928ED64F62D5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B7220-42F5-4198-B9F3-75A16130BA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84574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B4E32-2507-4BD1-8C75-928ED64F62D5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B7220-42F5-4198-B9F3-75A16130BA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09977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B4E32-2507-4BD1-8C75-928ED64F62D5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B7220-42F5-4198-B9F3-75A16130BA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92680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AB4E32-2507-4BD1-8C75-928ED64F62D5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CB7220-42F5-4198-B9F3-75A16130BA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74985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5715000"/>
          </a:xfrm>
        </p:spPr>
      </p:pic>
    </p:spTree>
    <p:extLst>
      <p:ext uri="{BB962C8B-B14F-4D97-AF65-F5344CB8AC3E}">
        <p14:creationId xmlns:p14="http://schemas.microsoft.com/office/powerpoint/2010/main" xmlns="" val="1894855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" y="342900"/>
            <a:ext cx="8276368" cy="5016758"/>
          </a:xfrm>
          <a:prstGeom prst="rect">
            <a:avLst/>
          </a:prstGeom>
          <a:solidFill>
            <a:srgbClr val="000000">
              <a:alpha val="30196"/>
            </a:srgbClr>
          </a:solidFill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Joy to the world</a:t>
            </a:r>
          </a:p>
          <a:p>
            <a:r>
              <a:rPr lang="en-US" sz="4000" dirty="0" smtClean="0">
                <a:solidFill>
                  <a:schemeClr val="bg1"/>
                </a:solidFill>
              </a:rPr>
              <a:t>The Lord has come</a:t>
            </a:r>
          </a:p>
          <a:p>
            <a:r>
              <a:rPr lang="en-US" sz="4000" dirty="0" smtClean="0">
                <a:solidFill>
                  <a:schemeClr val="bg1"/>
                </a:solidFill>
              </a:rPr>
              <a:t>Let earth receive her King</a:t>
            </a:r>
          </a:p>
          <a:p>
            <a:r>
              <a:rPr lang="en-US" sz="4000" dirty="0" smtClean="0">
                <a:solidFill>
                  <a:schemeClr val="bg1"/>
                </a:solidFill>
              </a:rPr>
              <a:t>Let every heart</a:t>
            </a:r>
          </a:p>
          <a:p>
            <a:r>
              <a:rPr lang="en-US" sz="4000" dirty="0" smtClean="0">
                <a:solidFill>
                  <a:schemeClr val="bg1"/>
                </a:solidFill>
              </a:rPr>
              <a:t>Prepare Him room</a:t>
            </a:r>
          </a:p>
          <a:p>
            <a:r>
              <a:rPr lang="en-US" sz="4000" dirty="0" smtClean="0">
                <a:solidFill>
                  <a:schemeClr val="bg1"/>
                </a:solidFill>
              </a:rPr>
              <a:t>And </a:t>
            </a:r>
            <a:r>
              <a:rPr lang="en-US" sz="4000" dirty="0" err="1" smtClean="0">
                <a:solidFill>
                  <a:schemeClr val="bg1"/>
                </a:solidFill>
              </a:rPr>
              <a:t>heav’n</a:t>
            </a:r>
            <a:r>
              <a:rPr lang="en-US" sz="4000" dirty="0" smtClean="0">
                <a:solidFill>
                  <a:schemeClr val="bg1"/>
                </a:solidFill>
              </a:rPr>
              <a:t> and nature sing</a:t>
            </a:r>
          </a:p>
          <a:p>
            <a:r>
              <a:rPr lang="en-US" sz="4000" dirty="0" smtClean="0">
                <a:solidFill>
                  <a:schemeClr val="bg1"/>
                </a:solidFill>
              </a:rPr>
              <a:t>And </a:t>
            </a:r>
            <a:r>
              <a:rPr lang="en-US" sz="4000" dirty="0" err="1" smtClean="0">
                <a:solidFill>
                  <a:schemeClr val="bg1"/>
                </a:solidFill>
              </a:rPr>
              <a:t>heav’n</a:t>
            </a:r>
            <a:r>
              <a:rPr lang="en-US" sz="4000" dirty="0" smtClean="0">
                <a:solidFill>
                  <a:schemeClr val="bg1"/>
                </a:solidFill>
              </a:rPr>
              <a:t> and nature sing</a:t>
            </a:r>
          </a:p>
          <a:p>
            <a:r>
              <a:rPr lang="en-US" sz="4000" dirty="0" smtClean="0">
                <a:solidFill>
                  <a:schemeClr val="bg1"/>
                </a:solidFill>
              </a:rPr>
              <a:t>And </a:t>
            </a:r>
            <a:r>
              <a:rPr lang="en-US" sz="4000" dirty="0" err="1" smtClean="0">
                <a:solidFill>
                  <a:schemeClr val="bg1"/>
                </a:solidFill>
              </a:rPr>
              <a:t>heav’n</a:t>
            </a:r>
            <a:r>
              <a:rPr lang="en-US" sz="4000" dirty="0" smtClean="0">
                <a:solidFill>
                  <a:schemeClr val="bg1"/>
                </a:solidFill>
              </a:rPr>
              <a:t> and </a:t>
            </a:r>
            <a:r>
              <a:rPr lang="en-US" sz="4000" dirty="0" err="1" smtClean="0">
                <a:solidFill>
                  <a:schemeClr val="bg1"/>
                </a:solidFill>
              </a:rPr>
              <a:t>heav’n</a:t>
            </a:r>
            <a:r>
              <a:rPr lang="en-US" sz="4000" dirty="0" smtClean="0">
                <a:solidFill>
                  <a:schemeClr val="bg1"/>
                </a:solidFill>
              </a:rPr>
              <a:t> and nature sing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20671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" y="342900"/>
            <a:ext cx="6826741" cy="5016758"/>
          </a:xfrm>
          <a:prstGeom prst="rect">
            <a:avLst/>
          </a:prstGeom>
          <a:solidFill>
            <a:srgbClr val="000000">
              <a:alpha val="30196"/>
            </a:srgbClr>
          </a:solidFill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Joy to the earth</a:t>
            </a:r>
          </a:p>
          <a:p>
            <a:r>
              <a:rPr lang="en-US" sz="4000" dirty="0" smtClean="0">
                <a:solidFill>
                  <a:schemeClr val="bg1"/>
                </a:solidFill>
              </a:rPr>
              <a:t>The Saviour reigns</a:t>
            </a:r>
          </a:p>
          <a:p>
            <a:r>
              <a:rPr lang="en-US" sz="4000" dirty="0" smtClean="0">
                <a:solidFill>
                  <a:schemeClr val="bg1"/>
                </a:solidFill>
              </a:rPr>
              <a:t>Let men their songs employ</a:t>
            </a:r>
          </a:p>
          <a:p>
            <a:r>
              <a:rPr lang="en-US" sz="4000" dirty="0" smtClean="0">
                <a:solidFill>
                  <a:schemeClr val="bg1"/>
                </a:solidFill>
              </a:rPr>
              <a:t>While fields and floods</a:t>
            </a:r>
          </a:p>
          <a:p>
            <a:r>
              <a:rPr lang="en-US" sz="4000" dirty="0" smtClean="0">
                <a:solidFill>
                  <a:schemeClr val="bg1"/>
                </a:solidFill>
              </a:rPr>
              <a:t>Rocks, hills, and plains</a:t>
            </a:r>
          </a:p>
          <a:p>
            <a:r>
              <a:rPr lang="en-US" sz="4000" dirty="0" smtClean="0">
                <a:solidFill>
                  <a:schemeClr val="bg1"/>
                </a:solidFill>
              </a:rPr>
              <a:t>Repeat the sounding joy</a:t>
            </a:r>
          </a:p>
          <a:p>
            <a:r>
              <a:rPr lang="en-US" sz="4000" dirty="0" smtClean="0">
                <a:solidFill>
                  <a:schemeClr val="bg1"/>
                </a:solidFill>
              </a:rPr>
              <a:t>Repeat the sounding joy</a:t>
            </a:r>
          </a:p>
          <a:p>
            <a:r>
              <a:rPr lang="en-US" sz="4000" dirty="0" smtClean="0">
                <a:solidFill>
                  <a:schemeClr val="bg1"/>
                </a:solidFill>
              </a:rPr>
              <a:t>Repeat, repeat the sounding joy</a:t>
            </a:r>
          </a:p>
        </p:txBody>
      </p:sp>
    </p:spTree>
    <p:extLst>
      <p:ext uri="{BB962C8B-B14F-4D97-AF65-F5344CB8AC3E}">
        <p14:creationId xmlns:p14="http://schemas.microsoft.com/office/powerpoint/2010/main" xmlns="" val="1792239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" y="342900"/>
            <a:ext cx="7419980" cy="5016758"/>
          </a:xfrm>
          <a:prstGeom prst="rect">
            <a:avLst/>
          </a:prstGeom>
          <a:solidFill>
            <a:srgbClr val="000000">
              <a:alpha val="30196"/>
            </a:srgbClr>
          </a:solidFill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He rules the world</a:t>
            </a:r>
          </a:p>
          <a:p>
            <a:r>
              <a:rPr lang="en-US" sz="4000" dirty="0" smtClean="0">
                <a:solidFill>
                  <a:schemeClr val="bg1"/>
                </a:solidFill>
              </a:rPr>
              <a:t>With truth and grace</a:t>
            </a:r>
          </a:p>
          <a:p>
            <a:r>
              <a:rPr lang="en-US" sz="4000" dirty="0" smtClean="0">
                <a:solidFill>
                  <a:schemeClr val="bg1"/>
                </a:solidFill>
              </a:rPr>
              <a:t>And makes the nations prove</a:t>
            </a:r>
          </a:p>
          <a:p>
            <a:r>
              <a:rPr lang="en-US" sz="4000" dirty="0" smtClean="0">
                <a:solidFill>
                  <a:schemeClr val="bg1"/>
                </a:solidFill>
              </a:rPr>
              <a:t>The glories of </a:t>
            </a:r>
          </a:p>
          <a:p>
            <a:r>
              <a:rPr lang="en-US" sz="4000" dirty="0" smtClean="0">
                <a:solidFill>
                  <a:schemeClr val="bg1"/>
                </a:solidFill>
              </a:rPr>
              <a:t>His righteousness</a:t>
            </a:r>
          </a:p>
          <a:p>
            <a:r>
              <a:rPr lang="en-US" sz="4000" dirty="0" smtClean="0">
                <a:solidFill>
                  <a:schemeClr val="bg1"/>
                </a:solidFill>
              </a:rPr>
              <a:t>And wonders of His love</a:t>
            </a:r>
          </a:p>
          <a:p>
            <a:r>
              <a:rPr lang="en-US" sz="4000" dirty="0" smtClean="0">
                <a:solidFill>
                  <a:schemeClr val="bg1"/>
                </a:solidFill>
              </a:rPr>
              <a:t>And wonders of His love</a:t>
            </a:r>
          </a:p>
          <a:p>
            <a:r>
              <a:rPr lang="en-US" sz="4000" dirty="0" smtClean="0">
                <a:solidFill>
                  <a:schemeClr val="bg1"/>
                </a:solidFill>
              </a:rPr>
              <a:t>And wonders, wonders of His love!</a:t>
            </a:r>
          </a:p>
        </p:txBody>
      </p:sp>
    </p:spTree>
    <p:extLst>
      <p:ext uri="{BB962C8B-B14F-4D97-AF65-F5344CB8AC3E}">
        <p14:creationId xmlns:p14="http://schemas.microsoft.com/office/powerpoint/2010/main" xmlns="" val="33364254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108</Words>
  <Application>Microsoft Office PowerPoint</Application>
  <PresentationFormat>On-screen Show (16:10)</PresentationFormat>
  <Paragraphs>24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</dc:creator>
  <cp:lastModifiedBy>Bruce</cp:lastModifiedBy>
  <cp:revision>15</cp:revision>
  <dcterms:created xsi:type="dcterms:W3CDTF">2013-12-24T20:20:16Z</dcterms:created>
  <dcterms:modified xsi:type="dcterms:W3CDTF">2014-07-30T01:17:47Z</dcterms:modified>
</cp:coreProperties>
</file>