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62" r:id="rId4"/>
    <p:sldId id="263" r:id="rId5"/>
    <p:sldId id="264" r:id="rId6"/>
    <p:sldId id="265" r:id="rId7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042" autoAdjust="0"/>
    <p:restoredTop sz="94660"/>
  </p:normalViewPr>
  <p:slideViewPr>
    <p:cSldViewPr>
      <p:cViewPr varScale="1">
        <p:scale>
          <a:sx n="78" d="100"/>
          <a:sy n="78" d="100"/>
        </p:scale>
        <p:origin x="-990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6239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08972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34046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596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6C18-5968-4D5C-B419-9DF06364611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26E9-730C-421A-9ABE-B49BE364FB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0609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6C18-5968-4D5C-B419-9DF06364611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26E9-730C-421A-9ABE-B49BE364FB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6588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6C18-5968-4D5C-B419-9DF06364611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26E9-730C-421A-9ABE-B49BE364FB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9696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6C18-5968-4D5C-B419-9DF06364611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26E9-730C-421A-9ABE-B49BE364FB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5992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6C18-5968-4D5C-B419-9DF06364611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26E9-730C-421A-9ABE-B49BE364FB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04309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6C18-5968-4D5C-B419-9DF06364611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26E9-730C-421A-9ABE-B49BE364FB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2650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6C18-5968-4D5C-B419-9DF06364611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26E9-730C-421A-9ABE-B49BE364FB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8442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6C18-5968-4D5C-B419-9DF06364611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26E9-730C-421A-9ABE-B49BE364FB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242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3974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6C18-5968-4D5C-B419-9DF06364611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26E9-730C-421A-9ABE-B49BE364FB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33375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6C18-5968-4D5C-B419-9DF06364611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26E9-730C-421A-9ABE-B49BE364FB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05665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106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106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6C18-5968-4D5C-B419-9DF06364611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26E9-730C-421A-9ABE-B49BE364FB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367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7943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8819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107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422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651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194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0415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774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20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D6C18-5968-4D5C-B419-9DF06364611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20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20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726E9-730C-421A-9ABE-B49BE364FB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025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="" xmlns:p14="http://schemas.microsoft.com/office/powerpoint/2010/main" val="137771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78160" y="5372104"/>
            <a:ext cx="2365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Tomlin, </a:t>
            </a:r>
            <a:r>
              <a:rPr lang="en-US" sz="1200" dirty="0" err="1">
                <a:solidFill>
                  <a:prstClr val="black"/>
                </a:solidFill>
              </a:rPr>
              <a:t>Giglio</a:t>
            </a:r>
            <a:r>
              <a:rPr lang="en-US" sz="1200" dirty="0">
                <a:solidFill>
                  <a:prstClr val="black"/>
                </a:solidFill>
              </a:rPr>
              <a:t>, Reeves ccli 3028373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342945"/>
            <a:ext cx="7719998" cy="3170099"/>
          </a:xfrm>
          <a:prstGeom prst="rect">
            <a:avLst/>
          </a:prstGeom>
          <a:solidFill>
            <a:srgbClr val="FFFFFF">
              <a:alpha val="27059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Open up the skies of mercy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reign down the cleansing flood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Healing waters rise around us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hear our cries Lord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Let ‘</a:t>
            </a:r>
            <a:r>
              <a:rPr lang="en-US" sz="4000" b="1" dirty="0" err="1">
                <a:solidFill>
                  <a:prstClr val="black"/>
                </a:solidFill>
              </a:rPr>
              <a:t>em</a:t>
            </a:r>
            <a:r>
              <a:rPr lang="en-US" sz="4000" b="1" dirty="0">
                <a:solidFill>
                  <a:prstClr val="black"/>
                </a:solidFill>
              </a:rPr>
              <a:t> rise (repeat)</a:t>
            </a:r>
          </a:p>
        </p:txBody>
      </p:sp>
    </p:spTree>
    <p:extLst>
      <p:ext uri="{BB962C8B-B14F-4D97-AF65-F5344CB8AC3E}">
        <p14:creationId xmlns="" xmlns:p14="http://schemas.microsoft.com/office/powerpoint/2010/main" val="121795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78160" y="5372104"/>
            <a:ext cx="2365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Tomlin, </a:t>
            </a:r>
            <a:r>
              <a:rPr lang="en-US" sz="1200" dirty="0" err="1">
                <a:solidFill>
                  <a:prstClr val="black"/>
                </a:solidFill>
              </a:rPr>
              <a:t>Giglio</a:t>
            </a:r>
            <a:r>
              <a:rPr lang="en-US" sz="1200" dirty="0">
                <a:solidFill>
                  <a:prstClr val="black"/>
                </a:solidFill>
              </a:rPr>
              <a:t>, Reeves ccli 3028373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12" y="-19701"/>
            <a:ext cx="6608797" cy="4401205"/>
          </a:xfrm>
          <a:prstGeom prst="rect">
            <a:avLst/>
          </a:prstGeom>
          <a:solidFill>
            <a:srgbClr val="FFFFFF">
              <a:alpha val="27059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And it’s Your kindness, Lord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That leads us to repentance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Your favor, Lord is our desire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it’s Your beauty, Lord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That makes us stand in silence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Your love, Your love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Is better than life.</a:t>
            </a:r>
          </a:p>
        </p:txBody>
      </p:sp>
    </p:spTree>
    <p:extLst>
      <p:ext uri="{BB962C8B-B14F-4D97-AF65-F5344CB8AC3E}">
        <p14:creationId xmlns="" xmlns:p14="http://schemas.microsoft.com/office/powerpoint/2010/main" val="420792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78160" y="5372104"/>
            <a:ext cx="2365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Tomlin, </a:t>
            </a:r>
            <a:r>
              <a:rPr lang="en-US" sz="1200" dirty="0" err="1">
                <a:solidFill>
                  <a:prstClr val="black"/>
                </a:solidFill>
              </a:rPr>
              <a:t>Giglio</a:t>
            </a:r>
            <a:r>
              <a:rPr lang="en-US" sz="1200" dirty="0">
                <a:solidFill>
                  <a:prstClr val="black"/>
                </a:solidFill>
              </a:rPr>
              <a:t>, Reeves ccli 3028373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342945"/>
            <a:ext cx="8121326" cy="3170099"/>
          </a:xfrm>
          <a:prstGeom prst="rect">
            <a:avLst/>
          </a:prstGeom>
          <a:solidFill>
            <a:srgbClr val="FFFFFF">
              <a:alpha val="27059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We can feel Your mercy falling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 are turning our hearts back again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Hear our praises rise to heaven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draw us near, Lord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Meet us here</a:t>
            </a:r>
          </a:p>
        </p:txBody>
      </p:sp>
    </p:spTree>
    <p:extLst>
      <p:ext uri="{BB962C8B-B14F-4D97-AF65-F5344CB8AC3E}">
        <p14:creationId xmlns="" xmlns:p14="http://schemas.microsoft.com/office/powerpoint/2010/main" val="153098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78160" y="5372104"/>
            <a:ext cx="2365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Tomlin, </a:t>
            </a:r>
            <a:r>
              <a:rPr lang="en-US" sz="1200" dirty="0" err="1">
                <a:solidFill>
                  <a:prstClr val="black"/>
                </a:solidFill>
              </a:rPr>
              <a:t>Giglio</a:t>
            </a:r>
            <a:r>
              <a:rPr lang="en-US" sz="1200" dirty="0">
                <a:solidFill>
                  <a:prstClr val="black"/>
                </a:solidFill>
              </a:rPr>
              <a:t>, Reeves ccli 3028373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12" y="-19701"/>
            <a:ext cx="6608797" cy="4401205"/>
          </a:xfrm>
          <a:prstGeom prst="rect">
            <a:avLst/>
          </a:prstGeom>
          <a:solidFill>
            <a:srgbClr val="FFFFFF">
              <a:alpha val="27059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And it’s Your kindness, Lord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That leads us to repentance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Your favor, Lord is our desire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it’s Your beauty, Lord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That makes us stand in silence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Your love, Your love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Is better than life.</a:t>
            </a:r>
          </a:p>
        </p:txBody>
      </p:sp>
    </p:spTree>
    <p:extLst>
      <p:ext uri="{BB962C8B-B14F-4D97-AF65-F5344CB8AC3E}">
        <p14:creationId xmlns="" xmlns:p14="http://schemas.microsoft.com/office/powerpoint/2010/main" val="311554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167</Words>
  <Application>Microsoft Office PowerPoint</Application>
  <PresentationFormat>On-screen Show (16:10)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24_Office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12</cp:revision>
  <dcterms:created xsi:type="dcterms:W3CDTF">2014-03-02T01:10:14Z</dcterms:created>
  <dcterms:modified xsi:type="dcterms:W3CDTF">2014-07-30T01:08:09Z</dcterms:modified>
</cp:coreProperties>
</file>