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66" r:id="rId4"/>
    <p:sldId id="267" r:id="rId5"/>
    <p:sldId id="268" r:id="rId6"/>
    <p:sldId id="269" r:id="rId7"/>
    <p:sldId id="270" r:id="rId8"/>
    <p:sldId id="271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12" autoAdjust="0"/>
    <p:restoredTop sz="94660"/>
  </p:normalViewPr>
  <p:slideViewPr>
    <p:cSldViewPr>
      <p:cViewPr varScale="1">
        <p:scale>
          <a:sx n="78" d="100"/>
          <a:sy n="78" d="100"/>
        </p:scale>
        <p:origin x="-1086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9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22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901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429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531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664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773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12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435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721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5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3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5181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816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43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784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35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8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50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3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996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1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31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86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5346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435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smtClean="0">
                <a:solidFill>
                  <a:prstClr val="black"/>
                </a:solidFill>
              </a:rPr>
              <a:t>                        KNOWING YOU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Graham Kendrick ccli 117947</a:t>
            </a:r>
            <a:endParaRPr lang="en-US" sz="800" b="1" i="1" dirty="0" smtClean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All I once held dear, </a:t>
            </a:r>
            <a:r>
              <a:rPr lang="en-US" sz="4000" b="1" dirty="0" smtClean="0">
                <a:solidFill>
                  <a:prstClr val="black"/>
                </a:solidFill>
              </a:rPr>
              <a:t>built </a:t>
            </a:r>
            <a:r>
              <a:rPr lang="en-US" sz="4000" b="1" dirty="0">
                <a:solidFill>
                  <a:prstClr val="black"/>
                </a:solidFill>
              </a:rPr>
              <a:t>my life upon,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All this world reveres and wars to own;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All I once thought </a:t>
            </a:r>
            <a:r>
              <a:rPr lang="en-US" sz="4000" b="1" dirty="0" smtClean="0">
                <a:solidFill>
                  <a:prstClr val="black"/>
                </a:solidFill>
              </a:rPr>
              <a:t>gain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I </a:t>
            </a:r>
            <a:r>
              <a:rPr lang="en-US" sz="4000" b="1" dirty="0">
                <a:solidFill>
                  <a:prstClr val="black"/>
                </a:solidFill>
              </a:rPr>
              <a:t>have counted loss,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Spent and worthless </a:t>
            </a:r>
            <a:r>
              <a:rPr lang="en-US" sz="4000" b="1" dirty="0" smtClean="0">
                <a:solidFill>
                  <a:prstClr val="black"/>
                </a:solidFill>
              </a:rPr>
              <a:t>now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compared </a:t>
            </a:r>
            <a:r>
              <a:rPr lang="en-US" sz="4000" b="1" dirty="0">
                <a:solidFill>
                  <a:prstClr val="black"/>
                </a:solidFill>
              </a:rPr>
              <a:t>to this</a:t>
            </a:r>
          </a:p>
        </p:txBody>
      </p:sp>
    </p:spTree>
    <p:extLst>
      <p:ext uri="{BB962C8B-B14F-4D97-AF65-F5344CB8AC3E}">
        <p14:creationId xmlns:p14="http://schemas.microsoft.com/office/powerpoint/2010/main" xmlns="" val="18229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69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Knowing You, Jesus, knowing You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There </a:t>
            </a:r>
            <a:r>
              <a:rPr lang="en-US" sz="4000" b="1" dirty="0">
                <a:solidFill>
                  <a:prstClr val="black"/>
                </a:solidFill>
              </a:rPr>
              <a:t>is no greater thing.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You're </a:t>
            </a:r>
            <a:r>
              <a:rPr lang="en-US" sz="4000" b="1" dirty="0">
                <a:solidFill>
                  <a:prstClr val="black"/>
                </a:solidFill>
              </a:rPr>
              <a:t>my all. You're the best,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You're </a:t>
            </a:r>
            <a:r>
              <a:rPr lang="en-US" sz="4000" b="1" dirty="0">
                <a:solidFill>
                  <a:prstClr val="black"/>
                </a:solidFill>
              </a:rPr>
              <a:t>my joy, my righteousness,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And </a:t>
            </a:r>
            <a:r>
              <a:rPr lang="en-US" sz="4000" b="1" dirty="0">
                <a:solidFill>
                  <a:prstClr val="black"/>
                </a:solidFill>
              </a:rPr>
              <a:t>I love You Lord.</a:t>
            </a:r>
          </a:p>
        </p:txBody>
      </p:sp>
    </p:spTree>
    <p:extLst>
      <p:ext uri="{BB962C8B-B14F-4D97-AF65-F5344CB8AC3E}">
        <p14:creationId xmlns:p14="http://schemas.microsoft.com/office/powerpoint/2010/main" xmlns="" val="21332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34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Now my heart's desire 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is </a:t>
            </a:r>
            <a:r>
              <a:rPr lang="en-US" sz="4000" b="1" dirty="0">
                <a:solidFill>
                  <a:prstClr val="black"/>
                </a:solidFill>
              </a:rPr>
              <a:t>to know You more</a:t>
            </a:r>
            <a:r>
              <a:rPr lang="en-US" sz="4000" b="1" dirty="0" smtClean="0">
                <a:solidFill>
                  <a:prstClr val="black"/>
                </a:solidFill>
              </a:rPr>
              <a:t>,</a:t>
            </a:r>
            <a:endParaRPr lang="en-US" sz="800" b="1" dirty="0" smtClean="0">
              <a:solidFill>
                <a:prstClr val="black"/>
              </a:solidFill>
            </a:endParaRPr>
          </a:p>
          <a:p>
            <a:pPr algn="ctr"/>
            <a:endParaRPr lang="en-US" sz="800" b="1" dirty="0">
              <a:solidFill>
                <a:prstClr val="black"/>
              </a:solidFill>
            </a:endParaRP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To be found in You </a:t>
            </a:r>
            <a:r>
              <a:rPr lang="en-US" sz="4000" b="1" dirty="0" smtClean="0">
                <a:solidFill>
                  <a:prstClr val="black"/>
                </a:solidFill>
              </a:rPr>
              <a:t>and known </a:t>
            </a:r>
            <a:r>
              <a:rPr lang="en-US" sz="4000" b="1" dirty="0">
                <a:solidFill>
                  <a:prstClr val="black"/>
                </a:solidFill>
              </a:rPr>
              <a:t>as Yours,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To possess by faith </a:t>
            </a:r>
            <a:r>
              <a:rPr lang="en-US" sz="4000" b="1" dirty="0" smtClean="0">
                <a:solidFill>
                  <a:prstClr val="black"/>
                </a:solidFill>
              </a:rPr>
              <a:t>what </a:t>
            </a:r>
            <a:r>
              <a:rPr lang="en-US" sz="4000" b="1" dirty="0">
                <a:solidFill>
                  <a:prstClr val="black"/>
                </a:solidFill>
              </a:rPr>
              <a:t>I could not earn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All surpassing gift of righteousness</a:t>
            </a:r>
          </a:p>
        </p:txBody>
      </p:sp>
    </p:spTree>
    <p:extLst>
      <p:ext uri="{BB962C8B-B14F-4D97-AF65-F5344CB8AC3E}">
        <p14:creationId xmlns:p14="http://schemas.microsoft.com/office/powerpoint/2010/main" xmlns="" val="28236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29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Knowing You, Jesus, knowing You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There </a:t>
            </a:r>
            <a:r>
              <a:rPr lang="en-US" sz="4000" b="1" dirty="0">
                <a:solidFill>
                  <a:prstClr val="black"/>
                </a:solidFill>
              </a:rPr>
              <a:t>is no greater thing.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You're </a:t>
            </a:r>
            <a:r>
              <a:rPr lang="en-US" sz="4000" b="1" dirty="0">
                <a:solidFill>
                  <a:prstClr val="black"/>
                </a:solidFill>
              </a:rPr>
              <a:t>my all. You're the best,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You're </a:t>
            </a:r>
            <a:r>
              <a:rPr lang="en-US" sz="4000" b="1" dirty="0">
                <a:solidFill>
                  <a:prstClr val="black"/>
                </a:solidFill>
              </a:rPr>
              <a:t>my joy, my righteousness,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And </a:t>
            </a:r>
            <a:r>
              <a:rPr lang="en-US" sz="4000" b="1" dirty="0">
                <a:solidFill>
                  <a:prstClr val="black"/>
                </a:solidFill>
              </a:rPr>
              <a:t>I love You Lord.</a:t>
            </a:r>
          </a:p>
        </p:txBody>
      </p:sp>
    </p:spTree>
    <p:extLst>
      <p:ext uri="{BB962C8B-B14F-4D97-AF65-F5344CB8AC3E}">
        <p14:creationId xmlns:p14="http://schemas.microsoft.com/office/powerpoint/2010/main" xmlns="" val="150174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709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Oh to know the power of Your risen life,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And to know You in Your sufferings;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To become like You </a:t>
            </a:r>
            <a:endParaRPr lang="en-US" sz="40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in </a:t>
            </a:r>
            <a:r>
              <a:rPr lang="en-US" sz="4000" b="1" dirty="0">
                <a:solidFill>
                  <a:prstClr val="black"/>
                </a:solidFill>
              </a:rPr>
              <a:t>Your death, my Lord,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So with You to live and never die</a:t>
            </a:r>
          </a:p>
        </p:txBody>
      </p:sp>
    </p:spTree>
    <p:extLst>
      <p:ext uri="{BB962C8B-B14F-4D97-AF65-F5344CB8AC3E}">
        <p14:creationId xmlns:p14="http://schemas.microsoft.com/office/powerpoint/2010/main" xmlns="" val="7875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69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Knowing You, Jesus, knowing You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There </a:t>
            </a:r>
            <a:r>
              <a:rPr lang="en-US" sz="4000" b="1" dirty="0">
                <a:solidFill>
                  <a:prstClr val="black"/>
                </a:solidFill>
              </a:rPr>
              <a:t>is no greater thing.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You're </a:t>
            </a:r>
            <a:r>
              <a:rPr lang="en-US" sz="4000" b="1" dirty="0">
                <a:solidFill>
                  <a:prstClr val="black"/>
                </a:solidFill>
              </a:rPr>
              <a:t>my all. You're the best,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You're </a:t>
            </a:r>
            <a:r>
              <a:rPr lang="en-US" sz="4000" b="1" dirty="0">
                <a:solidFill>
                  <a:prstClr val="black"/>
                </a:solidFill>
              </a:rPr>
              <a:t>my joy, my righteousness,</a:t>
            </a:r>
          </a:p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And </a:t>
            </a:r>
            <a:r>
              <a:rPr lang="en-US" sz="4000" b="1" dirty="0">
                <a:solidFill>
                  <a:prstClr val="black"/>
                </a:solidFill>
              </a:rPr>
              <a:t>I love You Lord.</a:t>
            </a:r>
          </a:p>
        </p:txBody>
      </p:sp>
    </p:spTree>
    <p:extLst>
      <p:ext uri="{BB962C8B-B14F-4D97-AF65-F5344CB8AC3E}">
        <p14:creationId xmlns:p14="http://schemas.microsoft.com/office/powerpoint/2010/main" xmlns="" val="10676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217</Words>
  <Application>Microsoft Office PowerPoint</Application>
  <PresentationFormat>On-screen Show (16:10)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11</cp:revision>
  <dcterms:created xsi:type="dcterms:W3CDTF">2014-03-23T13:37:57Z</dcterms:created>
  <dcterms:modified xsi:type="dcterms:W3CDTF">2014-07-30T00:53:51Z</dcterms:modified>
</cp:coreProperties>
</file>