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08" r:id="rId2"/>
  </p:sldMasterIdLst>
  <p:sldIdLst>
    <p:sldId id="299" r:id="rId3"/>
    <p:sldId id="292" r:id="rId4"/>
    <p:sldId id="293" r:id="rId5"/>
    <p:sldId id="294" r:id="rId6"/>
    <p:sldId id="295" r:id="rId7"/>
    <p:sldId id="296" r:id="rId8"/>
    <p:sldId id="297" r:id="rId9"/>
    <p:sldId id="298" r:id="rId10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42" autoAdjust="0"/>
    <p:restoredTop sz="94660"/>
  </p:normalViewPr>
  <p:slideViewPr>
    <p:cSldViewPr>
      <p:cViewPr varScale="1">
        <p:scale>
          <a:sx n="78" d="100"/>
          <a:sy n="78" d="100"/>
        </p:scale>
        <p:origin x="-990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6239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8972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34046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400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6486-FDF4-4FC5-979D-0DB0B541CBE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43A7-A18E-4549-A676-C8944F3F3B7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9755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6486-FDF4-4FC5-979D-0DB0B541CBE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43A7-A18E-4549-A676-C8944F3F3B7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34336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6486-FDF4-4FC5-979D-0DB0B541CBE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43A7-A18E-4549-A676-C8944F3F3B7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38850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6486-FDF4-4FC5-979D-0DB0B541CBE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43A7-A18E-4549-A676-C8944F3F3B7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9640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6486-FDF4-4FC5-979D-0DB0B541CBE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43A7-A18E-4549-A676-C8944F3F3B7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05611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6486-FDF4-4FC5-979D-0DB0B541CBE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43A7-A18E-4549-A676-C8944F3F3B7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07152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6486-FDF4-4FC5-979D-0DB0B541CBE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43A7-A18E-4549-A676-C8944F3F3B7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600873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6486-FDF4-4FC5-979D-0DB0B541CBE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43A7-A18E-4549-A676-C8944F3F3B7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3774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39745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6486-FDF4-4FC5-979D-0DB0B541CBE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43A7-A18E-4549-A676-C8944F3F3B7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36802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6486-FDF4-4FC5-979D-0DB0B541CBE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43A7-A18E-4549-A676-C8944F3F3B7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08535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76486-FDF4-4FC5-979D-0DB0B541CBE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843A7-A18E-4549-A676-C8944F3F3B7E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0334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7943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88198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4107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422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6517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1947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0415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9EDBA-161B-4DA2-8414-9FBA1410097E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C1D39-2771-49B4-97CC-14F7B56191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774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004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76486-FDF4-4FC5-979D-0DB0B541CB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004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004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843A7-A18E-4549-A676-C8944F3F3B7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6178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78972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079364"/>
            <a:ext cx="91440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i="1" dirty="0">
                <a:solidFill>
                  <a:prstClr val="white"/>
                </a:solidFill>
              </a:rPr>
              <a:t>LORD COME TO ME </a:t>
            </a:r>
            <a:r>
              <a:rPr lang="en-US" sz="3200" dirty="0">
                <a:solidFill>
                  <a:prstClr val="white"/>
                </a:solidFill>
              </a:rPr>
              <a:t> </a:t>
            </a:r>
          </a:p>
          <a:p>
            <a:pPr algn="ctr"/>
            <a:r>
              <a:rPr lang="en-US" dirty="0">
                <a:solidFill>
                  <a:prstClr val="white"/>
                </a:solidFill>
              </a:rPr>
              <a:t>Joe Goldsmith</a:t>
            </a:r>
          </a:p>
          <a:p>
            <a:pPr algn="ctr"/>
            <a:r>
              <a:rPr lang="en-US" dirty="0">
                <a:solidFill>
                  <a:prstClr val="white"/>
                </a:solidFill>
              </a:rPr>
              <a:t/>
            </a:r>
            <a:br>
              <a:rPr lang="en-US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Lord, come to me, I need your grace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Lord, come to me, Show me the way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Into your arms, Keep me safe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Please take my hand, </a:t>
            </a:r>
          </a:p>
          <a:p>
            <a:pPr algn="ctr"/>
            <a:r>
              <a:rPr lang="en-US" sz="4000" b="1" dirty="0" err="1">
                <a:solidFill>
                  <a:prstClr val="white"/>
                </a:solidFill>
              </a:rPr>
              <a:t>Cuz</a:t>
            </a:r>
            <a:r>
              <a:rPr lang="en-US" sz="4000" b="1" dirty="0">
                <a:solidFill>
                  <a:prstClr val="white"/>
                </a:solidFill>
              </a:rPr>
              <a:t> all I can do is pray</a:t>
            </a:r>
          </a:p>
        </p:txBody>
      </p:sp>
    </p:spTree>
    <p:extLst>
      <p:ext uri="{BB962C8B-B14F-4D97-AF65-F5344CB8AC3E}">
        <p14:creationId xmlns:p14="http://schemas.microsoft.com/office/powerpoint/2010/main" xmlns="" val="400902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44846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prstClr val="white"/>
                </a:solidFill>
              </a:rPr>
              <a:t>Lord, be with me, Help me find the words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Lord, be with me, Show me the truth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/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Help me understand, What this all means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Open my eyes, I’m </a:t>
            </a:r>
            <a:r>
              <a:rPr lang="en-US" sz="4000" b="1" dirty="0" err="1">
                <a:solidFill>
                  <a:prstClr val="white"/>
                </a:solidFill>
              </a:rPr>
              <a:t>callin</a:t>
            </a:r>
            <a:r>
              <a:rPr lang="en-US" sz="4000" b="1" dirty="0">
                <a:solidFill>
                  <a:prstClr val="white"/>
                </a:solidFill>
              </a:rPr>
              <a:t> out to You</a:t>
            </a:r>
          </a:p>
        </p:txBody>
      </p:sp>
    </p:spTree>
    <p:extLst>
      <p:ext uri="{BB962C8B-B14F-4D97-AF65-F5344CB8AC3E}">
        <p14:creationId xmlns:p14="http://schemas.microsoft.com/office/powerpoint/2010/main" xmlns="" val="389862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62648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prstClr val="white"/>
                </a:solidFill>
              </a:rPr>
              <a:t>Lord take me, Take me all away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Make me born again,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In the light of Your grace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Lord take me, Place me in your heart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Fill my life with love,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With You I want to start</a:t>
            </a:r>
          </a:p>
        </p:txBody>
      </p:sp>
    </p:spTree>
    <p:extLst>
      <p:ext uri="{BB962C8B-B14F-4D97-AF65-F5344CB8AC3E}">
        <p14:creationId xmlns:p14="http://schemas.microsoft.com/office/powerpoint/2010/main" xmlns="" val="45334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562100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prstClr val="white"/>
                </a:solidFill>
              </a:rPr>
              <a:t>Lord, I sing to You, I lift up my hands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Lord, I sing to You, I proudly stand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/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I’m not ashamed, To spread Your word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To everyone I say, 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“There’s glory in His name!”</a:t>
            </a:r>
          </a:p>
        </p:txBody>
      </p:sp>
    </p:spTree>
    <p:extLst>
      <p:ext uri="{BB962C8B-B14F-4D97-AF65-F5344CB8AC3E}">
        <p14:creationId xmlns:p14="http://schemas.microsoft.com/office/powerpoint/2010/main" xmlns="" val="420545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62648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prstClr val="white"/>
                </a:solidFill>
              </a:rPr>
              <a:t>Lord take me, Take me all away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Make me born again,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In the light of Your grace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Lord take me, Place me in your heart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Fill my life with love,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With You I want to start</a:t>
            </a:r>
          </a:p>
        </p:txBody>
      </p:sp>
    </p:spTree>
    <p:extLst>
      <p:ext uri="{BB962C8B-B14F-4D97-AF65-F5344CB8AC3E}">
        <p14:creationId xmlns:p14="http://schemas.microsoft.com/office/powerpoint/2010/main" xmlns="" val="357646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333501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white"/>
                </a:solidFill>
              </a:rPr>
              <a:t>You are the way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white"/>
                </a:solidFill>
              </a:rPr>
              <a:t>You are the truth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You are the light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prstClr val="white"/>
                </a:solidFill>
              </a:rPr>
              <a:t>I’ve been renewed</a:t>
            </a:r>
          </a:p>
        </p:txBody>
      </p:sp>
    </p:spTree>
    <p:extLst>
      <p:ext uri="{BB962C8B-B14F-4D97-AF65-F5344CB8AC3E}">
        <p14:creationId xmlns:p14="http://schemas.microsoft.com/office/powerpoint/2010/main" xmlns="" val="3234360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662648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prstClr val="white"/>
                </a:solidFill>
              </a:rPr>
              <a:t>Lord take me, Take me all away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And make me born again,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In the light of Your grace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Lord take me, Place me in your heart</a:t>
            </a:r>
            <a:br>
              <a:rPr lang="en-US" sz="4000" b="1" dirty="0">
                <a:solidFill>
                  <a:prstClr val="white"/>
                </a:solidFill>
              </a:rPr>
            </a:br>
            <a:r>
              <a:rPr lang="en-US" sz="4000" b="1" dirty="0">
                <a:solidFill>
                  <a:prstClr val="white"/>
                </a:solidFill>
              </a:rPr>
              <a:t>Fill my life with love,</a:t>
            </a:r>
          </a:p>
          <a:p>
            <a:pPr algn="ctr"/>
            <a:r>
              <a:rPr lang="en-US" sz="4000" b="1" dirty="0">
                <a:solidFill>
                  <a:prstClr val="white"/>
                </a:solidFill>
              </a:rPr>
              <a:t>With You I want to start</a:t>
            </a:r>
          </a:p>
        </p:txBody>
      </p:sp>
    </p:spTree>
    <p:extLst>
      <p:ext uri="{BB962C8B-B14F-4D97-AF65-F5344CB8AC3E}">
        <p14:creationId xmlns:p14="http://schemas.microsoft.com/office/powerpoint/2010/main" xmlns="" val="284822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95</Words>
  <Application>Microsoft Office PowerPoint</Application>
  <PresentationFormat>On-screen Show (16:10)</PresentationFormat>
  <Paragraphs>24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39_Office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</dc:creator>
  <cp:lastModifiedBy>Bruce</cp:lastModifiedBy>
  <cp:revision>14</cp:revision>
  <dcterms:created xsi:type="dcterms:W3CDTF">2014-03-02T01:10:14Z</dcterms:created>
  <dcterms:modified xsi:type="dcterms:W3CDTF">2014-07-30T01:35:56Z</dcterms:modified>
</cp:coreProperties>
</file>