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87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3" r:id="rId13"/>
    <p:sldId id="269" r:id="rId14"/>
    <p:sldId id="272" r:id="rId15"/>
    <p:sldId id="270" r:id="rId16"/>
    <p:sldId id="271" r:id="rId17"/>
    <p:sldId id="261" r:id="rId18"/>
    <p:sldId id="274" r:id="rId19"/>
    <p:sldId id="275" r:id="rId20"/>
    <p:sldId id="276" r:id="rId21"/>
    <p:sldId id="277" r:id="rId22"/>
    <p:sldId id="278" r:id="rId23"/>
    <p:sldId id="286" r:id="rId24"/>
    <p:sldId id="279" r:id="rId25"/>
    <p:sldId id="280" r:id="rId26"/>
    <p:sldId id="281" r:id="rId27"/>
    <p:sldId id="282" r:id="rId28"/>
    <p:sldId id="283" r:id="rId2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952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1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5997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1499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5480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7775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4519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307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9890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383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743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2638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522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559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4177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4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76209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3005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08278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8485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2283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81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274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1060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56554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12150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1634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1518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57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4060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70583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9109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7316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08996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55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2445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86678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39192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77988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22854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081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081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476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922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18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038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458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527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F32BB-10BA-4906-ACD2-F8501B27BE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E67D7-EEF8-4DFD-ABA3-454DB60955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483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96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4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4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4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575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17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17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17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03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24120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710" r="1"/>
          <a:stretch/>
        </p:blipFill>
        <p:spPr>
          <a:xfrm>
            <a:off x="11" y="-36195"/>
            <a:ext cx="6090285" cy="57607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9446"/>
            <a:ext cx="9144000" cy="5262979"/>
          </a:xfrm>
          <a:prstGeom prst="rect">
            <a:avLst/>
          </a:prstGeom>
          <a:solidFill>
            <a:schemeClr val="tx1">
              <a:alpha val="52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2800" b="1" i="1" dirty="0">
                <a:solidFill>
                  <a:prstClr val="white"/>
                </a:solidFill>
              </a:rPr>
              <a:t>WE FALL DOWN </a:t>
            </a:r>
            <a:r>
              <a:rPr lang="en-US" sz="1200" dirty="0">
                <a:solidFill>
                  <a:prstClr val="white"/>
                </a:solidFill>
              </a:rPr>
              <a:t>Chris Tomlin</a:t>
            </a:r>
          </a:p>
          <a:p>
            <a:pPr algn="r"/>
            <a:endParaRPr lang="en-US" sz="2800" dirty="0">
              <a:solidFill>
                <a:prstClr val="black"/>
              </a:solidFill>
            </a:endParaRP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We fall down, we lay our crowns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At the feet of Jesus;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The greatness of His mercy and love,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At the feet of Jesus.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And we cry holy, holy, holy, 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And we cry holy, holy, holy, 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And we cry holy, </a:t>
            </a:r>
            <a:r>
              <a:rPr lang="en-US" sz="4000" b="1" dirty="0" smtClean="0">
                <a:solidFill>
                  <a:prstClr val="white"/>
                </a:solidFill>
              </a:rPr>
              <a:t>holy, </a:t>
            </a:r>
            <a:r>
              <a:rPr lang="en-US" sz="4000" b="1" dirty="0">
                <a:solidFill>
                  <a:prstClr val="white"/>
                </a:solidFill>
              </a:rPr>
              <a:t>holy is the Lamb</a:t>
            </a:r>
            <a:r>
              <a:rPr lang="en-US" sz="4000" b="1" i="1" dirty="0">
                <a:solidFill>
                  <a:prstClr val="white"/>
                </a:solidFill>
              </a:rPr>
              <a:t>. </a:t>
            </a:r>
            <a:endParaRPr lang="en-US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49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78172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>
                <a:lumMod val="36000"/>
              </a:srgbClr>
            </a:gs>
            <a:gs pos="13000">
              <a:srgbClr val="BD922A"/>
            </a:gs>
            <a:gs pos="21001">
              <a:srgbClr val="BD922A"/>
            </a:gs>
            <a:gs pos="30000">
              <a:srgbClr val="FBE4AE">
                <a:lumMod val="87000"/>
              </a:srgbClr>
            </a:gs>
            <a:gs pos="67000">
              <a:srgbClr val="BD922A"/>
            </a:gs>
            <a:gs pos="79000">
              <a:srgbClr val="835E17">
                <a:alpha val="75000"/>
              </a:srgbClr>
            </a:gs>
            <a:gs pos="82001">
              <a:srgbClr val="A28949"/>
            </a:gs>
            <a:gs pos="100000">
              <a:srgbClr val="FAE3B7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4040" y="3613150"/>
            <a:ext cx="3566160" cy="222885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2" name="Rectangle 1"/>
          <p:cNvSpPr/>
          <p:nvPr/>
        </p:nvSpPr>
        <p:spPr>
          <a:xfrm>
            <a:off x="152400" y="38145"/>
            <a:ext cx="7924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>
                <a:solidFill>
                  <a:prstClr val="white"/>
                </a:solidFill>
              </a:rPr>
              <a:t>OFFERING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n-US" sz="1200" dirty="0">
                <a:solidFill>
                  <a:prstClr val="white"/>
                </a:solidFill>
              </a:rPr>
              <a:t>Paul </a:t>
            </a:r>
            <a:r>
              <a:rPr lang="en-US" sz="1200" dirty="0" err="1">
                <a:solidFill>
                  <a:prstClr val="white"/>
                </a:solidFill>
              </a:rPr>
              <a:t>Baloche</a:t>
            </a:r>
            <a:r>
              <a:rPr lang="en-US" sz="1200" dirty="0">
                <a:solidFill>
                  <a:prstClr val="white"/>
                </a:solidFill>
              </a:rPr>
              <a:t> ccli 3956562</a:t>
            </a:r>
            <a:endParaRPr lang="en-US" b="1" dirty="0">
              <a:solidFill>
                <a:prstClr val="white"/>
              </a:solidFill>
            </a:endParaRPr>
          </a:p>
          <a:p>
            <a:r>
              <a:rPr lang="en-US" sz="3600" b="1" dirty="0">
                <a:solidFill>
                  <a:prstClr val="white"/>
                </a:solidFill>
              </a:rPr>
              <a:t>The sun cannot compare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To the glory of Your love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There is no shadow in Your presence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No mortal man would dare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To stand before Your throne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Before the Holy One of heaven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It's only by Your blood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And it's only through Your mercy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Lord I come</a:t>
            </a:r>
          </a:p>
        </p:txBody>
      </p:sp>
    </p:spTree>
    <p:extLst>
      <p:ext uri="{BB962C8B-B14F-4D97-AF65-F5344CB8AC3E}">
        <p14:creationId xmlns:p14="http://schemas.microsoft.com/office/powerpoint/2010/main" xmlns="" val="393772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>
                <a:lumMod val="36000"/>
              </a:srgbClr>
            </a:gs>
            <a:gs pos="13000">
              <a:srgbClr val="BD922A"/>
            </a:gs>
            <a:gs pos="21001">
              <a:srgbClr val="BD922A"/>
            </a:gs>
            <a:gs pos="30000">
              <a:srgbClr val="FBE4AE">
                <a:lumMod val="87000"/>
              </a:srgbClr>
            </a:gs>
            <a:gs pos="67000">
              <a:srgbClr val="BD922A"/>
            </a:gs>
            <a:gs pos="79000">
              <a:srgbClr val="835E17">
                <a:alpha val="75000"/>
              </a:srgbClr>
            </a:gs>
            <a:gs pos="82001">
              <a:srgbClr val="A28949"/>
            </a:gs>
            <a:gs pos="100000">
              <a:srgbClr val="FAE3B7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4040" y="3613150"/>
            <a:ext cx="3566160" cy="222885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2" name="Rectangle 1"/>
          <p:cNvSpPr/>
          <p:nvPr/>
        </p:nvSpPr>
        <p:spPr>
          <a:xfrm>
            <a:off x="0" y="-25659"/>
            <a:ext cx="6934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white"/>
                </a:solidFill>
              </a:rPr>
              <a:t>I bring an offering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Of worship to my King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No one on earth deserves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The praises that I sing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Jesus may You receive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The honor that You're due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O Lord I bring an offering to You</a:t>
            </a:r>
          </a:p>
          <a:p>
            <a:endParaRPr lang="en-US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959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27393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13951"/>
            <a:ext cx="9144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u="sng" dirty="0">
                <a:solidFill>
                  <a:prstClr val="white"/>
                </a:solidFill>
              </a:rPr>
              <a:t>Communion</a:t>
            </a:r>
            <a:r>
              <a:rPr lang="en-US" sz="4000" dirty="0">
                <a:solidFill>
                  <a:prstClr val="white"/>
                </a:solidFill>
              </a:rPr>
              <a:t> </a:t>
            </a:r>
          </a:p>
          <a:p>
            <a:pPr algn="ctr"/>
            <a:r>
              <a:rPr lang="en-US" sz="1200" dirty="0">
                <a:solidFill>
                  <a:prstClr val="white"/>
                </a:solidFill>
              </a:rPr>
              <a:t>Powell, Avery, Carr, Anderson, Lee ccli </a:t>
            </a:r>
            <a:endParaRPr lang="en-US" sz="1600" u="sng" dirty="0">
              <a:solidFill>
                <a:prstClr val="white"/>
              </a:solidFill>
            </a:endParaRPr>
          </a:p>
          <a:p>
            <a:pPr algn="ctr"/>
            <a:endParaRPr lang="en-US" sz="1600" dirty="0">
              <a:solidFill>
                <a:prstClr val="white"/>
              </a:solidFill>
            </a:endParaRP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This is the body,  This is the blood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Broken and poured out,  For all of us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And In this communion,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We share in His love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This is the body,  This is the blood</a:t>
            </a:r>
          </a:p>
        </p:txBody>
      </p:sp>
    </p:spTree>
    <p:extLst>
      <p:ext uri="{BB962C8B-B14F-4D97-AF65-F5344CB8AC3E}">
        <p14:creationId xmlns:p14="http://schemas.microsoft.com/office/powerpoint/2010/main" xmlns="" val="222786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509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prstClr val="white"/>
                </a:solidFill>
              </a:rPr>
              <a:t>I will remember </a:t>
            </a:r>
            <a:r>
              <a:rPr lang="en-US" sz="4000" dirty="0" err="1">
                <a:solidFill>
                  <a:prstClr val="white"/>
                </a:solidFill>
              </a:rPr>
              <a:t>ev'rything</a:t>
            </a:r>
            <a:r>
              <a:rPr lang="en-US" sz="4000" dirty="0">
                <a:solidFill>
                  <a:prstClr val="white"/>
                </a:solidFill>
              </a:rPr>
              <a:t> Lord,  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That You've done for me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I won't take for granted the sacrifice,  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That set me free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I hunger and thirst for Your love,  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Come fill me today</a:t>
            </a:r>
          </a:p>
        </p:txBody>
      </p:sp>
    </p:spTree>
    <p:extLst>
      <p:ext uri="{BB962C8B-B14F-4D97-AF65-F5344CB8AC3E}">
        <p14:creationId xmlns:p14="http://schemas.microsoft.com/office/powerpoint/2010/main" xmlns="" val="206186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90497"/>
            <a:ext cx="9144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u="sng" dirty="0">
              <a:solidFill>
                <a:prstClr val="white"/>
              </a:solidFill>
            </a:endParaRPr>
          </a:p>
          <a:p>
            <a:pPr algn="ctr"/>
            <a:endParaRPr lang="en-US" sz="1600" dirty="0">
              <a:solidFill>
                <a:prstClr val="white"/>
              </a:solidFill>
            </a:endParaRP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Broken and poured out,  For all of us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And In this communion,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We share in His love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</p:txBody>
      </p:sp>
    </p:spTree>
    <p:extLst>
      <p:ext uri="{BB962C8B-B14F-4D97-AF65-F5344CB8AC3E}">
        <p14:creationId xmlns:p14="http://schemas.microsoft.com/office/powerpoint/2010/main" xmlns="" val="25225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35003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prstClr val="white"/>
                </a:solidFill>
              </a:rPr>
              <a:t>We hunger and thirst for Your love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And Your righteousness.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We long for Your presence here Lord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Be with us again.</a:t>
            </a:r>
          </a:p>
        </p:txBody>
      </p:sp>
    </p:spTree>
    <p:extLst>
      <p:ext uri="{BB962C8B-B14F-4D97-AF65-F5344CB8AC3E}">
        <p14:creationId xmlns:p14="http://schemas.microsoft.com/office/powerpoint/2010/main" xmlns="" val="230070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90497"/>
            <a:ext cx="9144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u="sng" dirty="0">
              <a:solidFill>
                <a:prstClr val="white"/>
              </a:solidFill>
            </a:endParaRPr>
          </a:p>
          <a:p>
            <a:pPr algn="ctr"/>
            <a:endParaRPr lang="en-US" sz="1600" dirty="0">
              <a:solidFill>
                <a:prstClr val="white"/>
              </a:solidFill>
            </a:endParaRP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Broken and poured out,  For all of us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And In this communion,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We share in His love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</p:txBody>
      </p:sp>
    </p:spTree>
    <p:extLst>
      <p:ext uri="{BB962C8B-B14F-4D97-AF65-F5344CB8AC3E}">
        <p14:creationId xmlns:p14="http://schemas.microsoft.com/office/powerpoint/2010/main" xmlns="" val="304503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79364"/>
            <a:ext cx="9144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prstClr val="white"/>
                </a:solidFill>
              </a:rPr>
              <a:t>LORD COME TO ME </a:t>
            </a:r>
            <a:r>
              <a:rPr lang="en-US" sz="3200" dirty="0">
                <a:solidFill>
                  <a:prstClr val="white"/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>Joe Goldsmith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/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come to me, I need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come to me, Show me the way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Into your arms, Keep me safe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Please take my hand, </a:t>
            </a:r>
          </a:p>
          <a:p>
            <a:pPr algn="ctr"/>
            <a:r>
              <a:rPr lang="en-US" sz="4000" b="1" dirty="0" err="1">
                <a:solidFill>
                  <a:prstClr val="white"/>
                </a:solidFill>
              </a:rPr>
              <a:t>Cuz</a:t>
            </a:r>
            <a:r>
              <a:rPr lang="en-US" sz="4000" b="1" dirty="0">
                <a:solidFill>
                  <a:prstClr val="white"/>
                </a:solidFill>
              </a:rPr>
              <a:t> all I can do is pray</a:t>
            </a:r>
          </a:p>
        </p:txBody>
      </p:sp>
    </p:spTree>
    <p:extLst>
      <p:ext uri="{BB962C8B-B14F-4D97-AF65-F5344CB8AC3E}">
        <p14:creationId xmlns:p14="http://schemas.microsoft.com/office/powerpoint/2010/main" xmlns="" val="352223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24120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033810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>
                <a:solidFill>
                  <a:prstClr val="black"/>
                </a:solidFill>
              </a:rPr>
              <a:t>YOUR NAME IS HOLY</a:t>
            </a:r>
          </a:p>
          <a:p>
            <a:r>
              <a:rPr lang="en-US" sz="1200" dirty="0">
                <a:solidFill>
                  <a:prstClr val="black"/>
                </a:solidFill>
              </a:rPr>
              <a:t>Jeff </a:t>
            </a:r>
            <a:r>
              <a:rPr lang="en-US" sz="1200" dirty="0" err="1">
                <a:solidFill>
                  <a:prstClr val="black"/>
                </a:solidFill>
              </a:rPr>
              <a:t>Deyo</a:t>
            </a:r>
            <a:r>
              <a:rPr lang="en-US" sz="1200" dirty="0">
                <a:solidFill>
                  <a:prstClr val="black"/>
                </a:solidFill>
              </a:rPr>
              <a:t>  ccli 4248822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You're glorious magnificent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You're wonderful spectacular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32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98500"/>
            <a:ext cx="9144000" cy="5016758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I searched the world, To find true love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now I know Your name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I find my freedom in Your name, Jesus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 find my power in the name, Of Jesus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Your name is truth, Your name is life,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r>
              <a:rPr lang="en-US" sz="4000" b="1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233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2189214"/>
            <a:ext cx="9144000" cy="2554545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You're beautiful untouchable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You're marvelous extravagant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471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98500"/>
            <a:ext cx="9144000" cy="5016758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I searched the world, To know real joy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now I know Your name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I find my healing in Your name, Jesus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 find my passion in the name, Of Jesus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Your name is hope, Your name is peace, 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r>
              <a:rPr lang="en-US" sz="4000" b="1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822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135201"/>
            <a:ext cx="9144000" cy="3170099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prstClr val="black"/>
                </a:solidFill>
              </a:rPr>
              <a:t>Holy, holy, holy</a:t>
            </a:r>
          </a:p>
          <a:p>
            <a:endParaRPr lang="en-US" sz="4000" b="1" dirty="0" smtClean="0">
              <a:solidFill>
                <a:prstClr val="black"/>
              </a:solidFill>
            </a:endParaRPr>
          </a:p>
          <a:p>
            <a:r>
              <a:rPr lang="en-US" sz="4000" b="1" dirty="0" smtClean="0">
                <a:solidFill>
                  <a:prstClr val="black"/>
                </a:solidFill>
              </a:rPr>
              <a:t>I </a:t>
            </a:r>
            <a:r>
              <a:rPr lang="en-US" sz="4000" b="1" dirty="0">
                <a:solidFill>
                  <a:prstClr val="black"/>
                </a:solidFill>
              </a:rPr>
              <a:t>searched the world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To know real love,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now I know Your Name</a:t>
            </a:r>
          </a:p>
        </p:txBody>
      </p:sp>
    </p:spTree>
    <p:extLst>
      <p:ext uri="{BB962C8B-B14F-4D97-AF65-F5344CB8AC3E}">
        <p14:creationId xmlns:p14="http://schemas.microsoft.com/office/powerpoint/2010/main" xmlns="" val="59885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4484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Lord, be with me, Help me find the words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be with me, Show me the truth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/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Help me understand, What this all means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Open my eyes, I’m </a:t>
            </a:r>
            <a:r>
              <a:rPr lang="en-US" sz="4000" b="1" dirty="0" err="1">
                <a:solidFill>
                  <a:prstClr val="white"/>
                </a:solidFill>
              </a:rPr>
              <a:t>callin</a:t>
            </a:r>
            <a:r>
              <a:rPr lang="en-US" sz="4000" b="1" dirty="0">
                <a:solidFill>
                  <a:prstClr val="white"/>
                </a:solidFill>
              </a:rPr>
              <a:t> out to You</a:t>
            </a:r>
          </a:p>
        </p:txBody>
      </p:sp>
    </p:spTree>
    <p:extLst>
      <p:ext uri="{BB962C8B-B14F-4D97-AF65-F5344CB8AC3E}">
        <p14:creationId xmlns:p14="http://schemas.microsoft.com/office/powerpoint/2010/main" xmlns="" val="145543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626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 take me, Take me all away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Make me born again,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In the light of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 take me, Place me in your heart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Fill my life with love,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With You I want to start</a:t>
            </a:r>
          </a:p>
        </p:txBody>
      </p:sp>
    </p:spTree>
    <p:extLst>
      <p:ext uri="{BB962C8B-B14F-4D97-AF65-F5344CB8AC3E}">
        <p14:creationId xmlns:p14="http://schemas.microsoft.com/office/powerpoint/2010/main" xmlns="" val="56897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621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Lord, I sing to You, I lift up my hands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I sing to You, I proudly stand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/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I’m not ashamed, To spread Your word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To everyone I say, 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“There’s glory in His name!”</a:t>
            </a:r>
          </a:p>
        </p:txBody>
      </p:sp>
    </p:spTree>
    <p:extLst>
      <p:ext uri="{BB962C8B-B14F-4D97-AF65-F5344CB8AC3E}">
        <p14:creationId xmlns:p14="http://schemas.microsoft.com/office/powerpoint/2010/main" xmlns="" val="280934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626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 take me, Take me all away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Make me born again,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In the light of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 take me, Place me in your heart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Fill my life with love,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With You I want to start</a:t>
            </a:r>
          </a:p>
        </p:txBody>
      </p:sp>
    </p:spTree>
    <p:extLst>
      <p:ext uri="{BB962C8B-B14F-4D97-AF65-F5344CB8AC3E}">
        <p14:creationId xmlns:p14="http://schemas.microsoft.com/office/powerpoint/2010/main" xmlns="" val="427947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3350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You are the way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You are the truth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You are the light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I’ve been renewed</a:t>
            </a:r>
          </a:p>
        </p:txBody>
      </p:sp>
    </p:spTree>
    <p:extLst>
      <p:ext uri="{BB962C8B-B14F-4D97-AF65-F5344CB8AC3E}">
        <p14:creationId xmlns:p14="http://schemas.microsoft.com/office/powerpoint/2010/main" xmlns="" val="36874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626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 take me, Take me all away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And make me born again,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In the light of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 take me, Place me in your heart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Fill my life with love,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With You I want to start</a:t>
            </a:r>
          </a:p>
        </p:txBody>
      </p:sp>
    </p:spTree>
    <p:extLst>
      <p:ext uri="{BB962C8B-B14F-4D97-AF65-F5344CB8AC3E}">
        <p14:creationId xmlns:p14="http://schemas.microsoft.com/office/powerpoint/2010/main" xmlns="" val="22192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78172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400</Words>
  <Application>Microsoft Office PowerPoint</Application>
  <PresentationFormat>On-screen Show (16:10)</PresentationFormat>
  <Paragraphs>116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40_Office Theme</vt:lpstr>
      <vt:lpstr>2_Office Theme</vt:lpstr>
      <vt:lpstr>7_Office Theme</vt:lpstr>
      <vt:lpstr>25_Office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is the Lord Michael W Smith ccli 1149</dc:title>
  <dc:creator>Projection</dc:creator>
  <cp:lastModifiedBy>Bruce</cp:lastModifiedBy>
  <cp:revision>4</cp:revision>
  <dcterms:created xsi:type="dcterms:W3CDTF">2014-07-06T13:09:27Z</dcterms:created>
  <dcterms:modified xsi:type="dcterms:W3CDTF">2014-07-29T23:36:22Z</dcterms:modified>
</cp:coreProperties>
</file>