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20" r:id="rId2"/>
  </p:sldMasterIdLst>
  <p:sldIdLst>
    <p:sldId id="283" r:id="rId3"/>
    <p:sldId id="264" r:id="rId4"/>
    <p:sldId id="265" r:id="rId5"/>
    <p:sldId id="266" r:id="rId6"/>
    <p:sldId id="267" r:id="rId7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22" y="-72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235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769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1163-4D46-4F01-82F5-C52FFD9275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2A60-9551-46BF-AE64-D0134CB07B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8696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1163-4D46-4F01-82F5-C52FFD9275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2A60-9551-46BF-AE64-D0134CB07B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5142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9279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9279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1163-4D46-4F01-82F5-C52FFD9275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2A60-9551-46BF-AE64-D0134CB07B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17334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759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1690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95133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42257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49458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3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279263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84338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6371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46523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2754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195920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3303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1163-4D46-4F01-82F5-C52FFD9275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2A60-9551-46BF-AE64-D0134CB07B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25991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44614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12975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3962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1163-4D46-4F01-82F5-C52FFD9275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2A60-9551-46BF-AE64-D0134CB07B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0284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1163-4D46-4F01-82F5-C52FFD9275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2A60-9551-46BF-AE64-D0134CB07B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188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3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279263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1163-4D46-4F01-82F5-C52FFD9275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2A60-9551-46BF-AE64-D0134CB07B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1560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1163-4D46-4F01-82F5-C52FFD9275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2A60-9551-46BF-AE64-D0134CB07B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9865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1163-4D46-4F01-82F5-C52FFD9275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2A60-9551-46BF-AE64-D0134CB07B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1697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2754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195920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1163-4D46-4F01-82F5-C52FFD9275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2A60-9551-46BF-AE64-D0134CB07B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1850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1163-4D46-4F01-82F5-C52FFD9275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2A60-9551-46BF-AE64-D0134CB07B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1506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7373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A1163-4D46-4F01-82F5-C52FFD9275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7373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7373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A2A60-9551-46BF-AE64-D0134CB07B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038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7363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7363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7363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6558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5715000"/>
          </a:xfrm>
        </p:spPr>
      </p:pic>
    </p:spTree>
    <p:extLst>
      <p:ext uri="{BB962C8B-B14F-4D97-AF65-F5344CB8AC3E}">
        <p14:creationId xmlns:p14="http://schemas.microsoft.com/office/powerpoint/2010/main" xmlns="" val="412988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95301"/>
            <a:ext cx="914400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i="1" dirty="0">
                <a:solidFill>
                  <a:prstClr val="black"/>
                </a:solidFill>
              </a:rPr>
              <a:t>LORD, REIGN IN ME</a:t>
            </a:r>
            <a:r>
              <a:rPr lang="en-US" sz="2800" b="1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Brenton</a:t>
            </a:r>
            <a:r>
              <a:rPr lang="en-US" sz="1200" dirty="0">
                <a:solidFill>
                  <a:prstClr val="black"/>
                </a:solidFill>
              </a:rPr>
              <a:t> Brown ccli </a:t>
            </a:r>
          </a:p>
          <a:p>
            <a:pPr algn="ctr"/>
            <a:endParaRPr lang="en-US" sz="2800" b="1" dirty="0">
              <a:solidFill>
                <a:prstClr val="black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4000" b="1" dirty="0">
                <a:solidFill>
                  <a:prstClr val="black"/>
                </a:solidFill>
              </a:rPr>
              <a:t>Over all the earth, you reign on high.</a:t>
            </a:r>
          </a:p>
          <a:p>
            <a:pPr algn="ctr">
              <a:lnSpc>
                <a:spcPct val="150000"/>
              </a:lnSpc>
            </a:pPr>
            <a:r>
              <a:rPr lang="en-US" sz="4000" b="1" dirty="0">
                <a:solidFill>
                  <a:prstClr val="black"/>
                </a:solidFill>
              </a:rPr>
              <a:t>Every mountain stream, every sunset sky.</a:t>
            </a:r>
          </a:p>
          <a:p>
            <a:pPr algn="ctr">
              <a:lnSpc>
                <a:spcPct val="150000"/>
              </a:lnSpc>
            </a:pPr>
            <a:r>
              <a:rPr lang="en-US" sz="4000" b="1" dirty="0">
                <a:solidFill>
                  <a:prstClr val="black"/>
                </a:solidFill>
              </a:rPr>
              <a:t>But my one request, Lord my only aim,</a:t>
            </a:r>
          </a:p>
          <a:p>
            <a:pPr algn="ctr">
              <a:lnSpc>
                <a:spcPct val="150000"/>
              </a:lnSpc>
            </a:pPr>
            <a:r>
              <a:rPr lang="en-US" sz="4000" b="1" dirty="0">
                <a:solidFill>
                  <a:prstClr val="black"/>
                </a:solidFill>
              </a:rPr>
              <a:t>Is that you reign in me again.</a:t>
            </a:r>
          </a:p>
        </p:txBody>
      </p:sp>
    </p:spTree>
    <p:extLst>
      <p:ext uri="{BB962C8B-B14F-4D97-AF65-F5344CB8AC3E}">
        <p14:creationId xmlns:p14="http://schemas.microsoft.com/office/powerpoint/2010/main" xmlns="" val="342633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95301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>
                <a:solidFill>
                  <a:prstClr val="black"/>
                </a:solidFill>
              </a:rPr>
              <a:t>Lord reign in me, reign in your power.</a:t>
            </a:r>
          </a:p>
          <a:p>
            <a:pPr algn="ctr">
              <a:lnSpc>
                <a:spcPct val="150000"/>
              </a:lnSpc>
            </a:pPr>
            <a:r>
              <a:rPr lang="en-US" sz="4000" b="1" dirty="0">
                <a:solidFill>
                  <a:prstClr val="black"/>
                </a:solidFill>
              </a:rPr>
              <a:t>Over all my dreams, in my darkest hour.</a:t>
            </a:r>
          </a:p>
          <a:p>
            <a:pPr algn="ctr">
              <a:lnSpc>
                <a:spcPct val="150000"/>
              </a:lnSpc>
            </a:pPr>
            <a:r>
              <a:rPr lang="en-US" sz="4000" b="1" dirty="0">
                <a:solidFill>
                  <a:prstClr val="black"/>
                </a:solidFill>
              </a:rPr>
              <a:t>You are the Lord of all I am,</a:t>
            </a:r>
          </a:p>
          <a:p>
            <a:pPr algn="ctr">
              <a:lnSpc>
                <a:spcPct val="150000"/>
              </a:lnSpc>
            </a:pPr>
            <a:r>
              <a:rPr lang="en-US" sz="4000" b="1" dirty="0">
                <a:solidFill>
                  <a:prstClr val="black"/>
                </a:solidFill>
              </a:rPr>
              <a:t>So won’t you reign in me again?</a:t>
            </a:r>
          </a:p>
        </p:txBody>
      </p:sp>
    </p:spTree>
    <p:extLst>
      <p:ext uri="{BB962C8B-B14F-4D97-AF65-F5344CB8AC3E}">
        <p14:creationId xmlns:p14="http://schemas.microsoft.com/office/powerpoint/2010/main" xmlns="" val="2658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90912"/>
            <a:ext cx="9144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>
                <a:solidFill>
                  <a:prstClr val="black"/>
                </a:solidFill>
              </a:rPr>
              <a:t>Over every thought over every word,</a:t>
            </a:r>
          </a:p>
          <a:p>
            <a:pPr algn="ctr">
              <a:lnSpc>
                <a:spcPct val="150000"/>
              </a:lnSpc>
            </a:pPr>
            <a:r>
              <a:rPr lang="en-US" sz="4000" b="1" dirty="0">
                <a:solidFill>
                  <a:prstClr val="black"/>
                </a:solidFill>
              </a:rPr>
              <a:t>May my life reflect the beauty of my Lord.</a:t>
            </a:r>
          </a:p>
          <a:p>
            <a:pPr algn="ctr">
              <a:lnSpc>
                <a:spcPct val="150000"/>
              </a:lnSpc>
            </a:pPr>
            <a:r>
              <a:rPr lang="en-US" sz="4000" b="1" dirty="0">
                <a:solidFill>
                  <a:prstClr val="black"/>
                </a:solidFill>
              </a:rPr>
              <a:t>You mean more to me </a:t>
            </a:r>
          </a:p>
          <a:p>
            <a:pPr algn="ctr">
              <a:lnSpc>
                <a:spcPct val="150000"/>
              </a:lnSpc>
            </a:pPr>
            <a:r>
              <a:rPr lang="en-US" sz="4000" b="1" dirty="0">
                <a:solidFill>
                  <a:prstClr val="black"/>
                </a:solidFill>
              </a:rPr>
              <a:t>Than any earthly thing,</a:t>
            </a:r>
          </a:p>
          <a:p>
            <a:pPr algn="ctr">
              <a:lnSpc>
                <a:spcPct val="150000"/>
              </a:lnSpc>
            </a:pPr>
            <a:r>
              <a:rPr lang="en-US" sz="4000" b="1" dirty="0">
                <a:solidFill>
                  <a:prstClr val="black"/>
                </a:solidFill>
              </a:rPr>
              <a:t>So won’t you reign in me again.</a:t>
            </a:r>
          </a:p>
        </p:txBody>
      </p:sp>
    </p:spTree>
    <p:extLst>
      <p:ext uri="{BB962C8B-B14F-4D97-AF65-F5344CB8AC3E}">
        <p14:creationId xmlns:p14="http://schemas.microsoft.com/office/powerpoint/2010/main" xmlns="" val="149737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95301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>
                <a:solidFill>
                  <a:prstClr val="black"/>
                </a:solidFill>
              </a:rPr>
              <a:t>Lord reign in me, reign in your power.</a:t>
            </a:r>
          </a:p>
          <a:p>
            <a:pPr algn="ctr">
              <a:lnSpc>
                <a:spcPct val="150000"/>
              </a:lnSpc>
            </a:pPr>
            <a:r>
              <a:rPr lang="en-US" sz="4000" b="1" dirty="0">
                <a:solidFill>
                  <a:prstClr val="black"/>
                </a:solidFill>
              </a:rPr>
              <a:t>Over all my dreams, in my darkest hour.</a:t>
            </a:r>
          </a:p>
          <a:p>
            <a:pPr algn="ctr">
              <a:lnSpc>
                <a:spcPct val="150000"/>
              </a:lnSpc>
            </a:pPr>
            <a:r>
              <a:rPr lang="en-US" sz="4000" b="1" dirty="0">
                <a:solidFill>
                  <a:prstClr val="black"/>
                </a:solidFill>
              </a:rPr>
              <a:t>You are the Lord of all I am,</a:t>
            </a:r>
          </a:p>
          <a:p>
            <a:pPr algn="ctr">
              <a:lnSpc>
                <a:spcPct val="150000"/>
              </a:lnSpc>
            </a:pPr>
            <a:r>
              <a:rPr lang="en-US" sz="4000" b="1" dirty="0">
                <a:solidFill>
                  <a:prstClr val="black"/>
                </a:solidFill>
              </a:rPr>
              <a:t>So won’t you reign in me again?</a:t>
            </a:r>
          </a:p>
        </p:txBody>
      </p:sp>
    </p:spTree>
    <p:extLst>
      <p:ext uri="{BB962C8B-B14F-4D97-AF65-F5344CB8AC3E}">
        <p14:creationId xmlns:p14="http://schemas.microsoft.com/office/powerpoint/2010/main" xmlns="" val="329280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5245</TotalTime>
  <Words>153</Words>
  <Application>Microsoft Office PowerPoint</Application>
  <PresentationFormat>On-screen Show (16:10)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4_Office Theme</vt:lpstr>
      <vt:lpstr>1_Office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</dc:creator>
  <cp:lastModifiedBy>Bruce</cp:lastModifiedBy>
  <cp:revision>9</cp:revision>
  <dcterms:created xsi:type="dcterms:W3CDTF">2014-04-23T20:08:52Z</dcterms:created>
  <dcterms:modified xsi:type="dcterms:W3CDTF">2014-07-30T00:39:50Z</dcterms:modified>
</cp:coreProperties>
</file>