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</p:sldMasterIdLst>
  <p:sldIdLst>
    <p:sldId id="283" r:id="rId3"/>
    <p:sldId id="264" r:id="rId4"/>
    <p:sldId id="265" r:id="rId5"/>
    <p:sldId id="266" r:id="rId6"/>
    <p:sldId id="267" r:id="rId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2" y="-7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3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69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869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514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79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79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733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9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69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9513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225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945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8433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637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652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330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25991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4461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29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96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028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18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56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86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69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185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50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7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73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7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3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6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63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6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55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41298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5301"/>
            <a:ext cx="9144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prstClr val="black"/>
                </a:solidFill>
              </a:rPr>
              <a:t>LORD, REIGN IN ME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Brenton</a:t>
            </a:r>
            <a:r>
              <a:rPr lang="en-US" sz="1200" dirty="0">
                <a:solidFill>
                  <a:prstClr val="black"/>
                </a:solidFill>
              </a:rPr>
              <a:t> Brown ccli </a:t>
            </a:r>
          </a:p>
          <a:p>
            <a:pPr algn="ctr"/>
            <a:endParaRPr lang="en-US" sz="2800" b="1" dirty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Over all the earth, you reign on high.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Every mountain stream, every sunset sky.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But my one request, Lord my only aim,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Is that you reign in me again.</a:t>
            </a:r>
          </a:p>
        </p:txBody>
      </p:sp>
    </p:spTree>
    <p:extLst>
      <p:ext uri="{BB962C8B-B14F-4D97-AF65-F5344CB8AC3E}">
        <p14:creationId xmlns:p14="http://schemas.microsoft.com/office/powerpoint/2010/main" xmlns="" val="342633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53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Lord reign in me, reign in your power.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Over all my dreams, in my darkest hour.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You are the Lord of all I am,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So won’t you reign in me again?</a:t>
            </a:r>
          </a:p>
        </p:txBody>
      </p:sp>
    </p:spTree>
    <p:extLst>
      <p:ext uri="{BB962C8B-B14F-4D97-AF65-F5344CB8AC3E}">
        <p14:creationId xmlns:p14="http://schemas.microsoft.com/office/powerpoint/2010/main" xmlns="" val="265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0912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Over every thought over every word,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May my life reflect the beauty of my Lord.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You mean more to me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Than any earthly thing,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So won’t you reign in me again.</a:t>
            </a:r>
          </a:p>
        </p:txBody>
      </p:sp>
    </p:spTree>
    <p:extLst>
      <p:ext uri="{BB962C8B-B14F-4D97-AF65-F5344CB8AC3E}">
        <p14:creationId xmlns:p14="http://schemas.microsoft.com/office/powerpoint/2010/main" xmlns="" val="14973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53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Lord reign in me, reign in your power.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Over all my dreams, in my darkest hour.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You are the Lord of all I am,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So won’t you reign in me again?</a:t>
            </a:r>
          </a:p>
        </p:txBody>
      </p:sp>
    </p:spTree>
    <p:extLst>
      <p:ext uri="{BB962C8B-B14F-4D97-AF65-F5344CB8AC3E}">
        <p14:creationId xmlns:p14="http://schemas.microsoft.com/office/powerpoint/2010/main" xmlns="" val="32928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5245</TotalTime>
  <Words>153</Words>
  <Application>Microsoft Office PowerPoint</Application>
  <PresentationFormat>On-screen Show (16:10)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4_Office Theme</vt:lpstr>
      <vt:lpstr>1_Office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9</cp:revision>
  <dcterms:created xsi:type="dcterms:W3CDTF">2014-04-23T20:08:52Z</dcterms:created>
  <dcterms:modified xsi:type="dcterms:W3CDTF">2014-07-30T00:39:50Z</dcterms:modified>
</cp:coreProperties>
</file>