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</p:sldMasterIdLst>
  <p:sldIdLst>
    <p:sldId id="279" r:id="rId3"/>
    <p:sldId id="280" r:id="rId4"/>
    <p:sldId id="281" r:id="rId5"/>
    <p:sldId id="282" r:id="rId6"/>
    <p:sldId id="283" r:id="rId7"/>
    <p:sldId id="284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629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07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26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4755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565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298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783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880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164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958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64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1109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838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425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35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03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11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49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08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2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85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343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9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04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12384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81" y="109517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1" dirty="0">
                <a:solidFill>
                  <a:prstClr val="white"/>
                </a:solidFill>
              </a:rPr>
              <a:t>“LOVE DIVINE</a:t>
            </a:r>
            <a:r>
              <a:rPr lang="en-US" sz="4000" b="1" i="1" dirty="0" smtClean="0">
                <a:solidFill>
                  <a:prstClr val="white"/>
                </a:solidFill>
              </a:rPr>
              <a:t>”</a:t>
            </a:r>
            <a:endParaRPr lang="en-US" sz="800" b="1" i="1" dirty="0" smtClean="0">
              <a:solidFill>
                <a:prstClr val="white"/>
              </a:solidFill>
            </a:endParaRPr>
          </a:p>
          <a:p>
            <a:pPr algn="ctr"/>
            <a:endParaRPr lang="en-US" sz="800" b="1" dirty="0">
              <a:solidFill>
                <a:prstClr val="white"/>
              </a:solidFill>
            </a:endParaRP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Purify our hearts with truth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and </a:t>
            </a:r>
            <a:r>
              <a:rPr lang="en-US" sz="4000" b="1" dirty="0">
                <a:solidFill>
                  <a:prstClr val="white"/>
                </a:solidFill>
              </a:rPr>
              <a:t>guide them in Your 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Sanctify our lives anew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have </a:t>
            </a:r>
            <a:r>
              <a:rPr lang="en-US" sz="4000" b="1" dirty="0">
                <a:solidFill>
                  <a:prstClr val="white"/>
                </a:solidFill>
              </a:rPr>
              <a:t>mercy, Lord, we pray</a:t>
            </a:r>
            <a:endParaRPr lang="en-US" sz="800" b="1" dirty="0">
              <a:solidFill>
                <a:prstClr val="white"/>
              </a:solidFill>
            </a:endParaRPr>
          </a:p>
          <a:p>
            <a:pPr algn="ctr"/>
            <a:r>
              <a:rPr lang="en-US" sz="800" b="1" dirty="0">
                <a:solidFill>
                  <a:prstClr val="white"/>
                </a:solidFill>
              </a:rPr>
              <a:t> 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That we may do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what's </a:t>
            </a:r>
            <a:r>
              <a:rPr lang="en-US" sz="4000" b="1" dirty="0">
                <a:solidFill>
                  <a:prstClr val="white"/>
                </a:solidFill>
              </a:rPr>
              <a:t>pleasing in Your sight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and all the fullness of Your </a:t>
            </a:r>
            <a:r>
              <a:rPr lang="en-US" sz="4000" b="1" dirty="0" smtClean="0">
                <a:solidFill>
                  <a:prstClr val="white"/>
                </a:solidFill>
              </a:rPr>
              <a:t>sacrifice</a:t>
            </a:r>
            <a:endParaRPr 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7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81" y="3786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We break this bread, we drink this wine 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remembering the cross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The beauty of Your love divine 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is washing over us</a:t>
            </a:r>
            <a:endParaRPr lang="en-US" sz="800" b="1" dirty="0" smtClean="0">
              <a:solidFill>
                <a:prstClr val="white"/>
              </a:solidFill>
            </a:endParaRPr>
          </a:p>
          <a:p>
            <a:pPr algn="ctr"/>
            <a:endParaRPr lang="en-US" sz="800" b="1" dirty="0" smtClean="0">
              <a:solidFill>
                <a:prstClr val="white"/>
              </a:solidFill>
            </a:endParaRP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That we may do 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what's pleasing in Your sight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and all the fullness of Your sacrifice</a:t>
            </a:r>
          </a:p>
          <a:p>
            <a:endParaRPr lang="en-US" sz="4000" b="1" dirty="0" smtClean="0">
              <a:solidFill>
                <a:prstClr val="black"/>
              </a:solidFill>
            </a:endParaRPr>
          </a:p>
          <a:p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1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81" y="190545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Lord</a:t>
            </a:r>
            <a:r>
              <a:rPr lang="en-US" sz="4000" b="1" dirty="0">
                <a:solidFill>
                  <a:prstClr val="white"/>
                </a:solidFill>
              </a:rPr>
              <a:t>, we come to You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We're </a:t>
            </a:r>
            <a:r>
              <a:rPr lang="en-US" sz="4000" b="1" dirty="0">
                <a:solidFill>
                  <a:prstClr val="white"/>
                </a:solidFill>
              </a:rPr>
              <a:t>amazed by You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and </a:t>
            </a:r>
            <a:r>
              <a:rPr lang="en-US" sz="4000" b="1" dirty="0">
                <a:solidFill>
                  <a:prstClr val="white"/>
                </a:solidFill>
              </a:rPr>
              <a:t>all You've done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All </a:t>
            </a:r>
            <a:r>
              <a:rPr lang="en-US" sz="4000" b="1" dirty="0">
                <a:solidFill>
                  <a:prstClr val="white"/>
                </a:solidFill>
              </a:rPr>
              <a:t>You've done for </a:t>
            </a:r>
            <a:r>
              <a:rPr lang="en-US" sz="4000" b="1" dirty="0" smtClean="0">
                <a:solidFill>
                  <a:prstClr val="white"/>
                </a:solidFill>
              </a:rPr>
              <a:t>us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You have set us free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Oh the mystery of all You’ve done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All You’ve done for us</a:t>
            </a:r>
            <a:endParaRPr lang="en-US" sz="800" b="1" dirty="0">
              <a:solidFill>
                <a:prstClr val="white"/>
              </a:solidFill>
            </a:endParaRPr>
          </a:p>
          <a:p>
            <a:pPr algn="ctr"/>
            <a:r>
              <a:rPr lang="en-US" sz="800" b="1" dirty="0">
                <a:solidFill>
                  <a:prstClr val="white"/>
                </a:solidFill>
              </a:rPr>
              <a:t> 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(2x) Alleluia</a:t>
            </a:r>
            <a:r>
              <a:rPr lang="en-US" sz="4000" b="1" dirty="0">
                <a:solidFill>
                  <a:prstClr val="white"/>
                </a:solidFill>
              </a:rPr>
              <a:t>, alleluia, alleluia, </a:t>
            </a:r>
            <a:r>
              <a:rPr lang="en-US" sz="4000" b="1" dirty="0" smtClean="0">
                <a:solidFill>
                  <a:prstClr val="white"/>
                </a:solidFill>
              </a:rPr>
              <a:t>amen</a:t>
            </a:r>
          </a:p>
        </p:txBody>
      </p:sp>
    </p:spTree>
    <p:extLst>
      <p:ext uri="{BB962C8B-B14F-4D97-AF65-F5344CB8AC3E}">
        <p14:creationId xmlns:p14="http://schemas.microsoft.com/office/powerpoint/2010/main" xmlns="" val="31377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81" y="-38097"/>
            <a:ext cx="9144000" cy="5632311"/>
          </a:xfrm>
          <a:prstGeom prst="rect">
            <a:avLst/>
          </a:prstGeom>
          <a:solidFill>
            <a:srgbClr val="000000">
              <a:alpha val="30196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Lord</a:t>
            </a:r>
            <a:r>
              <a:rPr lang="en-US" sz="4000" b="1" dirty="0">
                <a:solidFill>
                  <a:prstClr val="white"/>
                </a:solidFill>
              </a:rPr>
              <a:t>, we come to You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We're </a:t>
            </a:r>
            <a:r>
              <a:rPr lang="en-US" sz="4000" b="1" dirty="0">
                <a:solidFill>
                  <a:prstClr val="white"/>
                </a:solidFill>
              </a:rPr>
              <a:t>amazed by You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and </a:t>
            </a:r>
            <a:r>
              <a:rPr lang="en-US" sz="4000" b="1" dirty="0">
                <a:solidFill>
                  <a:prstClr val="white"/>
                </a:solidFill>
              </a:rPr>
              <a:t>all You've done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All </a:t>
            </a:r>
            <a:r>
              <a:rPr lang="en-US" sz="4000" b="1" dirty="0">
                <a:solidFill>
                  <a:prstClr val="white"/>
                </a:solidFill>
              </a:rPr>
              <a:t>You've done for </a:t>
            </a:r>
            <a:r>
              <a:rPr lang="en-US" sz="4000" b="1" dirty="0" smtClean="0">
                <a:solidFill>
                  <a:prstClr val="white"/>
                </a:solidFill>
              </a:rPr>
              <a:t>us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You have set us free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Oh the mystery of all You’ve done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All You’ve done for us, for all You’ve done</a:t>
            </a:r>
            <a:endParaRPr lang="en-US" sz="800" b="1" dirty="0">
              <a:solidFill>
                <a:prstClr val="white"/>
              </a:solidFill>
            </a:endParaRP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All You’ve done for us, for all You’ve done</a:t>
            </a:r>
          </a:p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All You’ve done for us</a:t>
            </a:r>
          </a:p>
        </p:txBody>
      </p:sp>
    </p:spTree>
    <p:extLst>
      <p:ext uri="{BB962C8B-B14F-4D97-AF65-F5344CB8AC3E}">
        <p14:creationId xmlns:p14="http://schemas.microsoft.com/office/powerpoint/2010/main" xmlns="" val="9129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30979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We break this bread,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we drink this wine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prstClr val="white"/>
                </a:solidFill>
              </a:rPr>
              <a:t>remembering the cross</a:t>
            </a:r>
          </a:p>
        </p:txBody>
      </p:sp>
    </p:spTree>
    <p:extLst>
      <p:ext uri="{BB962C8B-B14F-4D97-AF65-F5344CB8AC3E}">
        <p14:creationId xmlns:p14="http://schemas.microsoft.com/office/powerpoint/2010/main" xmlns="" val="38257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168</Words>
  <Application>Microsoft Office PowerPoint</Application>
  <PresentationFormat>On-screen Show (16:10)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4_Office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20</cp:revision>
  <dcterms:created xsi:type="dcterms:W3CDTF">2014-05-25T13:20:07Z</dcterms:created>
  <dcterms:modified xsi:type="dcterms:W3CDTF">2014-07-29T23:55:52Z</dcterms:modified>
</cp:coreProperties>
</file>