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52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F6F8-FABF-4885-BB76-59B3D33801FA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0EE4-095B-4D8D-8756-004143156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6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751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27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2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6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93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97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8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13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8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95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58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76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1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0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3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40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95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49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4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35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5561-9FCB-46C6-ADED-73B7CF50B1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355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35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A4F3-E2B4-4E1D-BD74-BB7FBF32B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17553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266700"/>
            <a:ext cx="9144000" cy="495520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</a:rPr>
              <a:t>                        MIGHTY TO SAVE</a:t>
            </a:r>
            <a:r>
              <a:rPr lang="en-US" sz="1200" dirty="0">
                <a:solidFill>
                  <a:prstClr val="black"/>
                </a:solidFill>
              </a:rPr>
              <a:t> Morgan, Fielding ccli 4591782</a:t>
            </a:r>
            <a:endParaRPr lang="en-US" sz="1200" b="1" i="1" dirty="0">
              <a:solidFill>
                <a:prstClr val="black"/>
              </a:solidFill>
            </a:endParaRP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Everyone needs compassion,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Love that's never failing,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Let mercy fall on me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Everyone needs forgiveness,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The kindness of a </a:t>
            </a:r>
            <a:r>
              <a:rPr lang="en-US" sz="4400" b="1" dirty="0" err="1">
                <a:solidFill>
                  <a:prstClr val="black"/>
                </a:solidFill>
              </a:rPr>
              <a:t>Saviour</a:t>
            </a:r>
            <a:r>
              <a:rPr lang="en-US" sz="4400" b="1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The hope of nations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85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38100"/>
            <a:ext cx="9144000" cy="563231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Savior, He can move the mountains,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My God is mighty to save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is mighty to save,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Forever,  Author of salvation,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rose and conquered the grave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Jesus conquered the grave</a:t>
            </a:r>
          </a:p>
        </p:txBody>
      </p:sp>
    </p:spTree>
    <p:extLst>
      <p:ext uri="{BB962C8B-B14F-4D97-AF65-F5344CB8AC3E}">
        <p14:creationId xmlns:p14="http://schemas.microsoft.com/office/powerpoint/2010/main" xmlns="" val="28896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56730"/>
            <a:ext cx="9144000" cy="378565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So take me as You find me,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All my fears and failures,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Fill my life again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I give my life to follow,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Everything I believe in,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Now I surrender.</a:t>
            </a:r>
          </a:p>
        </p:txBody>
      </p:sp>
    </p:spTree>
    <p:extLst>
      <p:ext uri="{BB962C8B-B14F-4D97-AF65-F5344CB8AC3E}">
        <p14:creationId xmlns:p14="http://schemas.microsoft.com/office/powerpoint/2010/main" xmlns="" val="26868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38100"/>
            <a:ext cx="9144000" cy="563231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Savior, He can move the mountains,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My God is mighty to save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is mighty to save,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Forever,  Author of salvation,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rose and conquered the grave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Jesus conquered the grave</a:t>
            </a:r>
          </a:p>
        </p:txBody>
      </p:sp>
    </p:spTree>
    <p:extLst>
      <p:ext uri="{BB962C8B-B14F-4D97-AF65-F5344CB8AC3E}">
        <p14:creationId xmlns:p14="http://schemas.microsoft.com/office/powerpoint/2010/main" xmlns="" val="1857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2985"/>
            <a:ext cx="9144000" cy="452431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Shine your light, And,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let the whole world see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We're singing, for the glory,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Of the risen King, Jesus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Shine your light, And,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let the whole world see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We're singing, for the glory,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xmlns="" val="26956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38100"/>
            <a:ext cx="9144000" cy="563231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Savior, He can move the mountains,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My God is mighty to save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is mighty to save,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Forever,  Author of salvation,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He rose and conquered the grave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</a:rPr>
              <a:t>Jesus conquered the grave</a:t>
            </a:r>
          </a:p>
        </p:txBody>
      </p:sp>
    </p:spTree>
    <p:extLst>
      <p:ext uri="{BB962C8B-B14F-4D97-AF65-F5344CB8AC3E}">
        <p14:creationId xmlns:p14="http://schemas.microsoft.com/office/powerpoint/2010/main" xmlns="" val="410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183</Words>
  <Application>Microsoft Office PowerPoint</Application>
  <PresentationFormat>On-screen Show (16:10)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32_Office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Projection</dc:creator>
  <cp:lastModifiedBy>Bruce</cp:lastModifiedBy>
  <cp:revision>5</cp:revision>
  <dcterms:created xsi:type="dcterms:W3CDTF">2014-06-18T23:18:05Z</dcterms:created>
  <dcterms:modified xsi:type="dcterms:W3CDTF">2014-07-29T23:39:48Z</dcterms:modified>
</cp:coreProperties>
</file>