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6"/>
  </p:notesMasterIdLst>
  <p:sldIdLst>
    <p:sldId id="275" r:id="rId3"/>
    <p:sldId id="276" r:id="rId4"/>
    <p:sldId id="277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852" y="-78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51017-8E20-4AB9-A476-7A96AF650D8C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8E41A-3675-4F4D-83F2-640DB7EA0A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7801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67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994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9715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918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918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1716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751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365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516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354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2998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341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08645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25095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0379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44867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98668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2147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65380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372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47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62131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9644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844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342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309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27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15B5D-7315-4C6D-ACCA-2994258F55C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27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27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4B703-6F11-439A-B69F-BAF9213237F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287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55561-9FCB-46C6-ADED-73B7CF50B1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355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355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A4F3-E2B4-4E1D-BD74-BB7FBF32B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15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00746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>
                <a:lumMod val="36000"/>
              </a:srgbClr>
            </a:gs>
            <a:gs pos="13000">
              <a:srgbClr val="BD922A"/>
            </a:gs>
            <a:gs pos="21001">
              <a:srgbClr val="BD922A"/>
            </a:gs>
            <a:gs pos="30000">
              <a:srgbClr val="FBE4AE">
                <a:lumMod val="87000"/>
              </a:srgbClr>
            </a:gs>
            <a:gs pos="67000">
              <a:srgbClr val="BD922A"/>
            </a:gs>
            <a:gs pos="79000">
              <a:srgbClr val="835E17">
                <a:alpha val="75000"/>
              </a:srgbClr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4040" y="3613150"/>
            <a:ext cx="3566160" cy="22288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Rectangle 1"/>
          <p:cNvSpPr/>
          <p:nvPr/>
        </p:nvSpPr>
        <p:spPr>
          <a:xfrm>
            <a:off x="152400" y="38145"/>
            <a:ext cx="79248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>
                <a:solidFill>
                  <a:prstClr val="white"/>
                </a:solidFill>
              </a:rPr>
              <a:t>OFFERING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1200" dirty="0">
                <a:solidFill>
                  <a:prstClr val="white"/>
                </a:solidFill>
              </a:rPr>
              <a:t>Paul </a:t>
            </a:r>
            <a:r>
              <a:rPr lang="en-US" sz="1200" dirty="0" err="1">
                <a:solidFill>
                  <a:prstClr val="white"/>
                </a:solidFill>
              </a:rPr>
              <a:t>Baloche</a:t>
            </a:r>
            <a:r>
              <a:rPr lang="en-US" sz="1200" dirty="0">
                <a:solidFill>
                  <a:prstClr val="white"/>
                </a:solidFill>
              </a:rPr>
              <a:t> ccli 3956562</a:t>
            </a:r>
            <a:endParaRPr lang="en-US" b="1" dirty="0">
              <a:solidFill>
                <a:prstClr val="white"/>
              </a:solidFill>
            </a:endParaRPr>
          </a:p>
          <a:p>
            <a:r>
              <a:rPr lang="en-US" sz="3600" b="1" dirty="0">
                <a:solidFill>
                  <a:prstClr val="white"/>
                </a:solidFill>
              </a:rPr>
              <a:t>The sun cannot compare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To the glory of Your love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There is no shadow in Your presence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No mortal man would dare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To stand before Your throne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Before the Holy One of heaven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It's only by Your blood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And it's only through Your mercy</a:t>
            </a:r>
          </a:p>
          <a:p>
            <a:r>
              <a:rPr lang="en-US" sz="3600" b="1" dirty="0">
                <a:solidFill>
                  <a:prstClr val="white"/>
                </a:solidFill>
              </a:rPr>
              <a:t>Lord I come</a:t>
            </a:r>
          </a:p>
        </p:txBody>
      </p:sp>
    </p:spTree>
    <p:extLst>
      <p:ext uri="{BB962C8B-B14F-4D97-AF65-F5344CB8AC3E}">
        <p14:creationId xmlns:p14="http://schemas.microsoft.com/office/powerpoint/2010/main" xmlns="" val="304423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4AE">
                <a:lumMod val="36000"/>
              </a:srgbClr>
            </a:gs>
            <a:gs pos="13000">
              <a:srgbClr val="BD922A"/>
            </a:gs>
            <a:gs pos="21001">
              <a:srgbClr val="BD922A"/>
            </a:gs>
            <a:gs pos="30000">
              <a:srgbClr val="FBE4AE">
                <a:lumMod val="87000"/>
              </a:srgbClr>
            </a:gs>
            <a:gs pos="67000">
              <a:srgbClr val="BD922A"/>
            </a:gs>
            <a:gs pos="79000">
              <a:srgbClr val="835E17">
                <a:alpha val="75000"/>
              </a:srgbClr>
            </a:gs>
            <a:gs pos="82001">
              <a:srgbClr val="A28949"/>
            </a:gs>
            <a:gs pos="100000">
              <a:srgbClr val="FAE3B7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FilmGrain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54040" y="3613150"/>
            <a:ext cx="3566160" cy="2228850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2" name="Rectangle 1"/>
          <p:cNvSpPr/>
          <p:nvPr/>
        </p:nvSpPr>
        <p:spPr>
          <a:xfrm>
            <a:off x="0" y="-25659"/>
            <a:ext cx="6934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prstClr val="white"/>
                </a:solidFill>
              </a:rPr>
              <a:t>I bring an offering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Of worship to my King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No one on earth deserves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The praises that I sing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Jesus may You receive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The honor that You're due</a:t>
            </a:r>
          </a:p>
          <a:p>
            <a:r>
              <a:rPr lang="en-US" sz="4000" b="1" dirty="0">
                <a:solidFill>
                  <a:prstClr val="white"/>
                </a:solidFill>
              </a:rPr>
              <a:t>O Lord I bring an offering to You</a:t>
            </a:r>
          </a:p>
          <a:p>
            <a:endParaRPr lang="en-US" sz="4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733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88</Words>
  <Application>Microsoft Office PowerPoint</Application>
  <PresentationFormat>On-screen Show (16:10)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21_Office Theme</vt:lpstr>
      <vt:lpstr>1_Office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7</cp:revision>
  <dcterms:created xsi:type="dcterms:W3CDTF">2014-07-20T12:56:24Z</dcterms:created>
  <dcterms:modified xsi:type="dcterms:W3CDTF">2014-07-29T23:29:57Z</dcterms:modified>
</cp:coreProperties>
</file>