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1" r:id="rId4"/>
    <p:sldId id="258" r:id="rId5"/>
    <p:sldId id="262" r:id="rId6"/>
    <p:sldId id="259" r:id="rId7"/>
    <p:sldId id="263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139" autoAdjust="0"/>
    <p:restoredTop sz="94660"/>
  </p:normalViewPr>
  <p:slideViewPr>
    <p:cSldViewPr>
      <p:cViewPr varScale="1">
        <p:scale>
          <a:sx n="78" d="100"/>
          <a:sy n="78" d="100"/>
        </p:scale>
        <p:origin x="-870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481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857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487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208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433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20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295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322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4574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997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268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498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416838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28700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 come, all ye faithful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Joyful and triumphant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 come ye, O come ye to Bethlehem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Come and behold Him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Born the King of angels!</a:t>
            </a:r>
          </a:p>
        </p:txBody>
      </p:sp>
    </p:spTree>
    <p:extLst>
      <p:ext uri="{BB962C8B-B14F-4D97-AF65-F5344CB8AC3E}">
        <p14:creationId xmlns:p14="http://schemas.microsoft.com/office/powerpoint/2010/main" xmlns="" val="1443058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8" y="1562100"/>
            <a:ext cx="914194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 come, let us adore Him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 come, let us adore Him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 come, let us adore Him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Christ the Lord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65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52500"/>
            <a:ext cx="914194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 sing choirs of angels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Sing in exultation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 sing, all ye bright hosts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Of Heav’n above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Glory to God.  Glory in the highest</a:t>
            </a:r>
          </a:p>
        </p:txBody>
      </p:sp>
    </p:spTree>
    <p:extLst>
      <p:ext uri="{BB962C8B-B14F-4D97-AF65-F5344CB8AC3E}">
        <p14:creationId xmlns:p14="http://schemas.microsoft.com/office/powerpoint/2010/main" xmlns="" val="1402897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8" y="1562100"/>
            <a:ext cx="914194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 come, let us adore Him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 come, let us adore Him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 come, let us adore Him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Christ the Lord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4644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9" y="571500"/>
            <a:ext cx="914194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All hail Lord, we greet Thee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Born this happy morning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Jesus, for evermore 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</a:rPr>
              <a:t>B</a:t>
            </a:r>
            <a:r>
              <a:rPr lang="en-US" sz="4400" dirty="0" smtClean="0">
                <a:solidFill>
                  <a:schemeClr val="bg1"/>
                </a:solidFill>
              </a:rPr>
              <a:t>e Thy name adored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Word of the Father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Now in flesh appearing</a:t>
            </a:r>
          </a:p>
        </p:txBody>
      </p:sp>
    </p:spTree>
    <p:extLst>
      <p:ext uri="{BB962C8B-B14F-4D97-AF65-F5344CB8AC3E}">
        <p14:creationId xmlns:p14="http://schemas.microsoft.com/office/powerpoint/2010/main" xmlns="" val="3187164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8" y="1562100"/>
            <a:ext cx="914194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 come, let us adore Him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 come, let us adore Him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 come, let us adore Him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Christ the Lord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4704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153</Words>
  <Application>Microsoft Office PowerPoint</Application>
  <PresentationFormat>On-screen Show (16:10)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8</cp:revision>
  <dcterms:created xsi:type="dcterms:W3CDTF">2013-12-24T20:20:16Z</dcterms:created>
  <dcterms:modified xsi:type="dcterms:W3CDTF">2014-07-30T01:14:09Z</dcterms:modified>
</cp:coreProperties>
</file>