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4" r:id="rId3"/>
    <p:sldId id="270" r:id="rId4"/>
    <p:sldId id="271" r:id="rId5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139" autoAdjust="0"/>
    <p:restoredTop sz="94660"/>
  </p:normalViewPr>
  <p:slideViewPr>
    <p:cSldViewPr>
      <p:cViewPr varScale="1">
        <p:scale>
          <a:sx n="78" d="100"/>
          <a:sy n="78" d="100"/>
        </p:scale>
        <p:origin x="-870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481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8570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4876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208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4337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207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2950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322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4574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9977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268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498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96546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114300"/>
            <a:ext cx="7978018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O little town of Bethlehem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How still we see thee lie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Above thy deep and dreamless sleep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The silent stars go by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Yet in thy dark streets </a:t>
            </a:r>
            <a:r>
              <a:rPr lang="en-US" sz="4000" b="1" dirty="0" err="1">
                <a:solidFill>
                  <a:schemeClr val="bg1"/>
                </a:solidFill>
              </a:rPr>
              <a:t>shineth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The everlasting Light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The hopes and fears of all the years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Are met in thee tonight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699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114300"/>
            <a:ext cx="705167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For Christ is born of Mary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And gathered all above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While mortals sleep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The angels keep their watch </a:t>
            </a:r>
            <a:endParaRPr lang="en-US" sz="4000" b="1" dirty="0" smtClean="0">
              <a:solidFill>
                <a:schemeClr val="bg1"/>
              </a:solidFill>
            </a:endParaRPr>
          </a:p>
          <a:p>
            <a:r>
              <a:rPr lang="en-US" sz="4000" b="1" dirty="0">
                <a:solidFill>
                  <a:schemeClr val="bg1"/>
                </a:solidFill>
              </a:rPr>
              <a:t>O</a:t>
            </a:r>
            <a:r>
              <a:rPr lang="en-US" sz="4000" b="1" dirty="0" smtClean="0">
                <a:solidFill>
                  <a:schemeClr val="bg1"/>
                </a:solidFill>
              </a:rPr>
              <a:t>f </a:t>
            </a:r>
            <a:r>
              <a:rPr lang="en-US" sz="4000" b="1" dirty="0">
                <a:solidFill>
                  <a:schemeClr val="bg1"/>
                </a:solidFill>
              </a:rPr>
              <a:t>wondering love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O morning stars together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Proclaim the holy birth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And praises sing to God the King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And peace to men on earth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9279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114300"/>
            <a:ext cx="6498189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O holy Child of Bethlehem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Descend to us we pray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Cast out our sin and enter in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Be born in us today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We hear the Christmas angels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The great glad tidings tell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O come to us abide with us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Our Lord Emmanuel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5902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16</Words>
  <Application>Microsoft Office PowerPoint</Application>
  <PresentationFormat>On-screen Show (16:10)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Bruce</cp:lastModifiedBy>
  <cp:revision>12</cp:revision>
  <dcterms:created xsi:type="dcterms:W3CDTF">2013-12-24T20:20:16Z</dcterms:created>
  <dcterms:modified xsi:type="dcterms:W3CDTF">2014-07-30T01:16:18Z</dcterms:modified>
</cp:coreProperties>
</file>