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7" r:id="rId3"/>
    <p:sldId id="263" r:id="rId4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8093" autoAdjust="0"/>
    <p:restoredTop sz="94660"/>
  </p:normalViewPr>
  <p:slideViewPr>
    <p:cSldViewPr>
      <p:cViewPr varScale="1">
        <p:scale>
          <a:sx n="78" d="100"/>
          <a:sy n="78" d="100"/>
        </p:scale>
        <p:origin x="-1140" y="-84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81F7F-40CD-4EE5-AE78-0CB6B90D3CBA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46864-1F1C-4E26-9ECE-B6FFE21A26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20108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81F7F-40CD-4EE5-AE78-0CB6B90D3CBA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46864-1F1C-4E26-9ECE-B6FFE21A26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93292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406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406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81F7F-40CD-4EE5-AE78-0CB6B90D3CBA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46864-1F1C-4E26-9ECE-B6FFE21A26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726329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744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B4706-00B7-4AD4-8B97-CA5754AC015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6846E-5895-4CA2-AA4B-9D1D8A4F29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883205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B4706-00B7-4AD4-8B97-CA5754AC015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6846E-5895-4CA2-AA4B-9D1D8A4F29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17765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9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B4706-00B7-4AD4-8B97-CA5754AC015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6846E-5895-4CA2-AA4B-9D1D8A4F29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496776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B4706-00B7-4AD4-8B97-CA5754AC015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6846E-5895-4CA2-AA4B-9D1D8A4F29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304866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3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279263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B4706-00B7-4AD4-8B97-CA5754AC015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6846E-5895-4CA2-AA4B-9D1D8A4F29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955673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B4706-00B7-4AD4-8B97-CA5754AC015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6846E-5895-4CA2-AA4B-9D1D8A4F29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8289630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B4706-00B7-4AD4-8B97-CA5754AC015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6846E-5895-4CA2-AA4B-9D1D8A4F29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928629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9" y="227543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9" y="1195920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B4706-00B7-4AD4-8B97-CA5754AC015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6846E-5895-4CA2-AA4B-9D1D8A4F29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91946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81F7F-40CD-4EE5-AE78-0CB6B90D3CBA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46864-1F1C-4E26-9ECE-B6FFE21A26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2518461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B4706-00B7-4AD4-8B97-CA5754AC015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6846E-5895-4CA2-AA4B-9D1D8A4F29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8288853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B4706-00B7-4AD4-8B97-CA5754AC015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6846E-5895-4CA2-AA4B-9D1D8A4F29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5100189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9254"/>
            <a:ext cx="2057400" cy="487627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9254"/>
            <a:ext cx="6019800" cy="48762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B4706-00B7-4AD4-8B97-CA5754AC015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6846E-5895-4CA2-AA4B-9D1D8A4F29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95448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81F7F-40CD-4EE5-AE78-0CB6B90D3CBA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46864-1F1C-4E26-9ECE-B6FFE21A26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44607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81F7F-40CD-4EE5-AE78-0CB6B90D3CBA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46864-1F1C-4E26-9ECE-B6FFE21A26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25850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81F7F-40CD-4EE5-AE78-0CB6B90D3CBA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46864-1F1C-4E26-9ECE-B6FFE21A26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09420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81F7F-40CD-4EE5-AE78-0CB6B90D3CBA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46864-1F1C-4E26-9ECE-B6FFE21A26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00657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81F7F-40CD-4EE5-AE78-0CB6B90D3CBA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46864-1F1C-4E26-9ECE-B6FFE21A26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34521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81F7F-40CD-4EE5-AE78-0CB6B90D3CBA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46864-1F1C-4E26-9ECE-B6FFE21A26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52193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81F7F-40CD-4EE5-AE78-0CB6B90D3CBA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46864-1F1C-4E26-9ECE-B6FFE21A26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76368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281F7F-40CD-4EE5-AE78-0CB6B90D3CBA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D46864-1F1C-4E26-9ECE-B6FFE21A26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18148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7348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2B4706-00B7-4AD4-8B97-CA5754AC015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7348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7348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26846E-5895-4CA2-AA4B-9D1D8A4F29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53211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5715000"/>
          </a:xfrm>
        </p:spPr>
      </p:pic>
    </p:spTree>
    <p:extLst>
      <p:ext uri="{BB962C8B-B14F-4D97-AF65-F5344CB8AC3E}">
        <p14:creationId xmlns:p14="http://schemas.microsoft.com/office/powerpoint/2010/main" xmlns="" val="1437882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24966"/>
            <a:ext cx="9144000" cy="5386090"/>
          </a:xfrm>
          <a:prstGeom prst="rect">
            <a:avLst/>
          </a:prstGeom>
          <a:solidFill>
            <a:schemeClr val="bg1">
              <a:alpha val="26000"/>
            </a:schemeClr>
          </a:solidFill>
        </p:spPr>
        <p:txBody>
          <a:bodyPr wrap="square">
            <a:spAutoFit/>
          </a:bodyPr>
          <a:lstStyle/>
          <a:p>
            <a:r>
              <a:rPr lang="en-US" sz="3600" b="1" i="1" dirty="0">
                <a:solidFill>
                  <a:prstClr val="white"/>
                </a:solidFill>
              </a:rPr>
              <a:t>OPEN THE EYES OF MY HEART </a:t>
            </a:r>
            <a:r>
              <a:rPr lang="en-US" sz="1200" dirty="0">
                <a:solidFill>
                  <a:prstClr val="white"/>
                </a:solidFill>
              </a:rPr>
              <a:t>Paul </a:t>
            </a:r>
            <a:r>
              <a:rPr lang="en-US" sz="1200" dirty="0" err="1">
                <a:solidFill>
                  <a:prstClr val="white"/>
                </a:solidFill>
              </a:rPr>
              <a:t>Baloche</a:t>
            </a:r>
            <a:r>
              <a:rPr lang="en-US" sz="1200" dirty="0">
                <a:solidFill>
                  <a:prstClr val="white"/>
                </a:solidFill>
              </a:rPr>
              <a:t> ccli 2298355</a:t>
            </a:r>
          </a:p>
          <a:p>
            <a:endParaRPr lang="en-US" sz="2000" dirty="0">
              <a:solidFill>
                <a:prstClr val="white"/>
              </a:solidFill>
            </a:endParaRPr>
          </a:p>
          <a:p>
            <a:r>
              <a:rPr lang="en-US" sz="3600" b="1" dirty="0">
                <a:solidFill>
                  <a:prstClr val="white"/>
                </a:solidFill>
              </a:rPr>
              <a:t>Open the eyes of my heart, Lord. </a:t>
            </a:r>
          </a:p>
          <a:p>
            <a:r>
              <a:rPr lang="en-US" sz="3600" b="1" dirty="0">
                <a:solidFill>
                  <a:prstClr val="white"/>
                </a:solidFill>
              </a:rPr>
              <a:t>Open the eyes of my heart</a:t>
            </a:r>
          </a:p>
          <a:p>
            <a:r>
              <a:rPr lang="en-US" sz="3600" b="1" dirty="0">
                <a:solidFill>
                  <a:prstClr val="white"/>
                </a:solidFill>
              </a:rPr>
              <a:t>I want to see You, I want to see you.</a:t>
            </a:r>
          </a:p>
          <a:p>
            <a:r>
              <a:rPr lang="en-US" sz="3600" b="1" dirty="0">
                <a:solidFill>
                  <a:prstClr val="white"/>
                </a:solidFill>
              </a:rPr>
              <a:t> </a:t>
            </a:r>
          </a:p>
          <a:p>
            <a:r>
              <a:rPr lang="en-US" sz="3600" b="1" dirty="0">
                <a:solidFill>
                  <a:prstClr val="white"/>
                </a:solidFill>
              </a:rPr>
              <a:t>To see you high and lifted up, </a:t>
            </a:r>
          </a:p>
          <a:p>
            <a:r>
              <a:rPr lang="en-US" sz="3600" b="1" dirty="0">
                <a:solidFill>
                  <a:prstClr val="white"/>
                </a:solidFill>
              </a:rPr>
              <a:t>Shining in the light of your glory</a:t>
            </a:r>
          </a:p>
          <a:p>
            <a:r>
              <a:rPr lang="en-US" sz="3600" b="1" dirty="0">
                <a:solidFill>
                  <a:prstClr val="white"/>
                </a:solidFill>
              </a:rPr>
              <a:t>Pour out Your power and love, </a:t>
            </a:r>
          </a:p>
          <a:p>
            <a:r>
              <a:rPr lang="en-US" sz="3600" b="1" dirty="0">
                <a:solidFill>
                  <a:prstClr val="white"/>
                </a:solidFill>
              </a:rPr>
              <a:t>As we </a:t>
            </a:r>
            <a:r>
              <a:rPr lang="en-US" sz="3600" b="1" dirty="0" smtClean="0">
                <a:solidFill>
                  <a:prstClr val="white"/>
                </a:solidFill>
              </a:rPr>
              <a:t>sing </a:t>
            </a:r>
            <a:r>
              <a:rPr lang="en-US" sz="3600" b="1" dirty="0">
                <a:solidFill>
                  <a:prstClr val="white"/>
                </a:solidFill>
              </a:rPr>
              <a:t>Holy, Holy, Holy.</a:t>
            </a:r>
          </a:p>
        </p:txBody>
      </p:sp>
    </p:spTree>
    <p:extLst>
      <p:ext uri="{BB962C8B-B14F-4D97-AF65-F5344CB8AC3E}">
        <p14:creationId xmlns:p14="http://schemas.microsoft.com/office/powerpoint/2010/main" xmlns="" val="2620011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</TotalTime>
  <Words>5</Words>
  <Application>Microsoft Office PowerPoint</Application>
  <PresentationFormat>On-screen Show (16:10)</PresentationFormat>
  <Paragraphs>10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Office Theme</vt:lpstr>
      <vt:lpstr>15_Office Theme</vt:lpstr>
      <vt:lpstr>Slide 1</vt:lpstr>
      <vt:lpstr>Slide 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Projection</dc:creator>
  <cp:lastModifiedBy>Bruce</cp:lastModifiedBy>
  <cp:revision>9</cp:revision>
  <dcterms:created xsi:type="dcterms:W3CDTF">2014-05-14T22:41:09Z</dcterms:created>
  <dcterms:modified xsi:type="dcterms:W3CDTF">2014-07-30T00:33:32Z</dcterms:modified>
</cp:coreProperties>
</file>