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63" r:id="rId4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093" autoAdjust="0"/>
    <p:restoredTop sz="94660"/>
  </p:normalViewPr>
  <p:slideViewPr>
    <p:cSldViewPr>
      <p:cViewPr varScale="1">
        <p:scale>
          <a:sx n="78" d="100"/>
          <a:sy n="78" d="100"/>
        </p:scale>
        <p:origin x="-114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0108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93292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2632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44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83205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765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96776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0486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5567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28963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862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194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51846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8885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1001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254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254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5448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460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2585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420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065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4521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219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6368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81F7F-40CD-4EE5-AE78-0CB6B90D3CBA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46864-1F1C-4E26-9ECE-B6FFE21A26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814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4706-00B7-4AD4-8B97-CA5754AC01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48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48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6846E-5895-4CA2-AA4B-9D1D8A4F29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3211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4378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24966"/>
            <a:ext cx="9144000" cy="5386090"/>
          </a:xfrm>
          <a:prstGeom prst="rect">
            <a:avLst/>
          </a:prstGeom>
          <a:solidFill>
            <a:schemeClr val="bg1">
              <a:alpha val="26000"/>
            </a:schemeClr>
          </a:solidFill>
        </p:spPr>
        <p:txBody>
          <a:bodyPr wrap="square">
            <a:spAutoFit/>
          </a:bodyPr>
          <a:lstStyle/>
          <a:p>
            <a:r>
              <a:rPr lang="en-US" sz="3600" b="1" i="1" dirty="0">
                <a:solidFill>
                  <a:prstClr val="white"/>
                </a:solidFill>
              </a:rPr>
              <a:t>OPEN THE EYES OF MY HEART </a:t>
            </a:r>
            <a:r>
              <a:rPr lang="en-US" sz="1200" dirty="0">
                <a:solidFill>
                  <a:prstClr val="white"/>
                </a:solidFill>
              </a:rPr>
              <a:t>Paul </a:t>
            </a:r>
            <a:r>
              <a:rPr lang="en-US" sz="1200" dirty="0" err="1">
                <a:solidFill>
                  <a:prstClr val="white"/>
                </a:solidFill>
              </a:rPr>
              <a:t>Baloche</a:t>
            </a:r>
            <a:r>
              <a:rPr lang="en-US" sz="1200" dirty="0">
                <a:solidFill>
                  <a:prstClr val="white"/>
                </a:solidFill>
              </a:rPr>
              <a:t> ccli 2298355</a:t>
            </a:r>
          </a:p>
          <a:p>
            <a:endParaRPr lang="en-US" sz="2000" dirty="0">
              <a:solidFill>
                <a:prstClr val="white"/>
              </a:solidFill>
            </a:endParaRPr>
          </a:p>
          <a:p>
            <a:r>
              <a:rPr lang="en-US" sz="3600" b="1" dirty="0">
                <a:solidFill>
                  <a:prstClr val="white"/>
                </a:solidFill>
              </a:rPr>
              <a:t>Open the eyes of my heart, Lord. 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Open the eyes of my heart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I want to see You, I want to see you.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 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To see you high and lifted up, 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Shining in the light of your glory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Pour out Your power and love, 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As we </a:t>
            </a:r>
            <a:r>
              <a:rPr lang="en-US" sz="3600" b="1" dirty="0" smtClean="0">
                <a:solidFill>
                  <a:prstClr val="white"/>
                </a:solidFill>
              </a:rPr>
              <a:t>sing </a:t>
            </a:r>
            <a:r>
              <a:rPr lang="en-US" sz="3600" b="1" dirty="0">
                <a:solidFill>
                  <a:prstClr val="white"/>
                </a:solidFill>
              </a:rPr>
              <a:t>Holy, Holy, Holy.</a:t>
            </a:r>
          </a:p>
        </p:txBody>
      </p:sp>
    </p:spTree>
    <p:extLst>
      <p:ext uri="{BB962C8B-B14F-4D97-AF65-F5344CB8AC3E}">
        <p14:creationId xmlns:p14="http://schemas.microsoft.com/office/powerpoint/2010/main" xmlns="" val="262001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</Words>
  <Application>Microsoft Office PowerPoint</Application>
  <PresentationFormat>On-screen Show (16:10)</PresentationFormat>
  <Paragraphs>10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15_Office Theme</vt:lpstr>
      <vt:lpstr>Slide 1</vt:lpstr>
      <vt:lpstr>Slide 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9</cp:revision>
  <dcterms:created xsi:type="dcterms:W3CDTF">2014-05-14T22:41:09Z</dcterms:created>
  <dcterms:modified xsi:type="dcterms:W3CDTF">2014-07-30T00:33:32Z</dcterms:modified>
</cp:coreProperties>
</file>