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8"/>
  </p:notesMasterIdLst>
  <p:sldIdLst>
    <p:sldId id="257" r:id="rId3"/>
    <p:sldId id="264" r:id="rId4"/>
    <p:sldId id="265" r:id="rId5"/>
    <p:sldId id="266" r:id="rId6"/>
    <p:sldId id="267" r:id="rId7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0F6F8-FABF-4885-BB76-59B3D33801F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40EE4-095B-4D8D-8756-00414315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4608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527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217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16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696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014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3532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740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8069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6364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6196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7892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513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97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2238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9214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06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06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731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20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73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40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895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515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49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54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870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0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0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0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54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75530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90553"/>
            <a:ext cx="846443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Praise </a:t>
            </a:r>
            <a:r>
              <a:rPr lang="en-US" sz="4000" b="1" dirty="0" err="1">
                <a:solidFill>
                  <a:prstClr val="white"/>
                </a:solidFill>
              </a:rPr>
              <a:t>Adonai</a:t>
            </a:r>
            <a:endParaRPr lang="en-US" sz="1200" dirty="0">
              <a:solidFill>
                <a:prstClr val="white"/>
              </a:solidFill>
            </a:endParaRPr>
          </a:p>
          <a:p>
            <a:pPr algn="ctr"/>
            <a:r>
              <a:rPr lang="en-US" sz="1200" dirty="0">
                <a:solidFill>
                  <a:prstClr val="white"/>
                </a:solidFill>
              </a:rPr>
              <a:t>Paul </a:t>
            </a:r>
            <a:r>
              <a:rPr lang="en-US" sz="1200" dirty="0" err="1">
                <a:solidFill>
                  <a:prstClr val="white"/>
                </a:solidFill>
              </a:rPr>
              <a:t>Baloche</a:t>
            </a:r>
            <a:r>
              <a:rPr lang="en-US" sz="1200" dirty="0">
                <a:solidFill>
                  <a:prstClr val="white"/>
                </a:solidFill>
              </a:rPr>
              <a:t> ccli 2621742</a:t>
            </a:r>
            <a:endParaRPr lang="en-US" sz="4000" dirty="0">
              <a:solidFill>
                <a:prstClr val="white"/>
              </a:solidFill>
            </a:endParaRPr>
          </a:p>
          <a:p>
            <a:pPr algn="ctr"/>
            <a:endParaRPr lang="en-US" sz="4000" b="1" dirty="0">
              <a:solidFill>
                <a:prstClr val="white"/>
              </a:solidFill>
            </a:endParaRPr>
          </a:p>
          <a:p>
            <a:pPr algn="ctr"/>
            <a:endParaRPr lang="en-US" sz="800" b="1" dirty="0">
              <a:solidFill>
                <a:prstClr val="white"/>
              </a:solidFill>
            </a:endParaRPr>
          </a:p>
          <a:p>
            <a:pPr algn="ctr"/>
            <a:endParaRPr lang="en-US" sz="8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prstClr val="white"/>
                </a:solidFill>
              </a:rPr>
              <a:t>Who is like Him, The Lion and the Lamb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prstClr val="white"/>
                </a:solidFill>
              </a:rPr>
              <a:t>Seated on the throne, Mountains bow down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prstClr val="white"/>
                </a:solidFill>
              </a:rPr>
              <a:t>Every ocean roars, to the Lord of Hosts</a:t>
            </a:r>
          </a:p>
        </p:txBody>
      </p:sp>
    </p:spTree>
    <p:extLst>
      <p:ext uri="{BB962C8B-B14F-4D97-AF65-F5344CB8AC3E}">
        <p14:creationId xmlns:p14="http://schemas.microsoft.com/office/powerpoint/2010/main" xmlns="" val="114405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584" y="114300"/>
            <a:ext cx="853355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Praise </a:t>
            </a:r>
            <a:r>
              <a:rPr lang="en-US" sz="4000" dirty="0" err="1">
                <a:solidFill>
                  <a:prstClr val="white"/>
                </a:solidFill>
              </a:rPr>
              <a:t>Adonai</a:t>
            </a:r>
            <a:r>
              <a:rPr lang="en-US" sz="4000" dirty="0">
                <a:solidFill>
                  <a:prstClr val="white"/>
                </a:solidFill>
              </a:rPr>
              <a:t>, from the rising of the sun</a:t>
            </a:r>
          </a:p>
          <a:p>
            <a:pPr algn="ctr">
              <a:lnSpc>
                <a:spcPct val="150000"/>
              </a:lnSpc>
            </a:pPr>
            <a:endParaRPr lang="en-US" sz="40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dirty="0" err="1">
                <a:solidFill>
                  <a:prstClr val="white"/>
                </a:solidFill>
              </a:rPr>
              <a:t>Til</a:t>
            </a:r>
            <a:r>
              <a:rPr lang="en-US" sz="4000" dirty="0">
                <a:solidFill>
                  <a:prstClr val="white"/>
                </a:solidFill>
              </a:rPr>
              <a:t> the end of every day, Praise </a:t>
            </a:r>
            <a:r>
              <a:rPr lang="en-US" sz="4000" dirty="0" err="1">
                <a:solidFill>
                  <a:prstClr val="white"/>
                </a:solidFill>
              </a:rPr>
              <a:t>Adonai</a:t>
            </a:r>
            <a:endParaRPr lang="en-US" sz="40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All the nations of the earth</a:t>
            </a:r>
          </a:p>
          <a:p>
            <a:pPr algn="ctr">
              <a:lnSpc>
                <a:spcPct val="150000"/>
              </a:lnSpc>
            </a:pPr>
            <a:endParaRPr lang="en-US" sz="40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All the angels and the saints sing praise</a:t>
            </a:r>
            <a:endParaRPr lang="en-US" sz="3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92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762000"/>
            <a:ext cx="8464432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4000" b="1" dirty="0">
              <a:solidFill>
                <a:prstClr val="white"/>
              </a:solidFill>
            </a:endParaRPr>
          </a:p>
          <a:p>
            <a:pPr algn="ctr"/>
            <a:endParaRPr lang="en-US" sz="800" b="1" dirty="0">
              <a:solidFill>
                <a:prstClr val="white"/>
              </a:solidFill>
            </a:endParaRPr>
          </a:p>
          <a:p>
            <a:pPr algn="ctr"/>
            <a:endParaRPr lang="en-US" sz="8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prstClr val="white"/>
                </a:solidFill>
              </a:rPr>
              <a:t>Who is like Him, The Lion and the Lamb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prstClr val="white"/>
                </a:solidFill>
              </a:rPr>
              <a:t>Seated on the throne, Mountains bow down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prstClr val="white"/>
                </a:solidFill>
              </a:rPr>
              <a:t>Every ocean roars, to the Lord of Hosts</a:t>
            </a:r>
          </a:p>
        </p:txBody>
      </p:sp>
    </p:spTree>
    <p:extLst>
      <p:ext uri="{BB962C8B-B14F-4D97-AF65-F5344CB8AC3E}">
        <p14:creationId xmlns:p14="http://schemas.microsoft.com/office/powerpoint/2010/main" xmlns="" val="11808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585" y="38100"/>
            <a:ext cx="853355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Praise </a:t>
            </a:r>
            <a:r>
              <a:rPr lang="en-US" sz="4000" dirty="0" err="1">
                <a:solidFill>
                  <a:prstClr val="white"/>
                </a:solidFill>
              </a:rPr>
              <a:t>Adonai</a:t>
            </a:r>
            <a:r>
              <a:rPr lang="en-US" sz="4000" dirty="0">
                <a:solidFill>
                  <a:prstClr val="white"/>
                </a:solidFill>
              </a:rPr>
              <a:t>, from the rising of the sun</a:t>
            </a:r>
          </a:p>
          <a:p>
            <a:pPr algn="ctr">
              <a:lnSpc>
                <a:spcPct val="150000"/>
              </a:lnSpc>
            </a:pPr>
            <a:endParaRPr lang="en-US" sz="40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dirty="0" err="1">
                <a:solidFill>
                  <a:prstClr val="white"/>
                </a:solidFill>
              </a:rPr>
              <a:t>Til</a:t>
            </a:r>
            <a:r>
              <a:rPr lang="en-US" sz="4000" dirty="0">
                <a:solidFill>
                  <a:prstClr val="white"/>
                </a:solidFill>
              </a:rPr>
              <a:t> the end of every day, Praise </a:t>
            </a:r>
            <a:r>
              <a:rPr lang="en-US" sz="4000" dirty="0" err="1">
                <a:solidFill>
                  <a:prstClr val="white"/>
                </a:solidFill>
              </a:rPr>
              <a:t>Adonai</a:t>
            </a:r>
            <a:endParaRPr lang="en-US" sz="40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All the nations of the earth</a:t>
            </a:r>
          </a:p>
          <a:p>
            <a:pPr algn="ctr">
              <a:lnSpc>
                <a:spcPct val="150000"/>
              </a:lnSpc>
            </a:pPr>
            <a:endParaRPr lang="en-US" sz="40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prstClr val="white"/>
                </a:solidFill>
              </a:rPr>
              <a:t>All the angels and the saints sing praise</a:t>
            </a:r>
            <a:endParaRPr lang="en-US" sz="3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60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124</Words>
  <Application>Microsoft Office PowerPoint</Application>
  <PresentationFormat>On-screen Show (16:10)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1_Office Theme</vt:lpstr>
      <vt:lpstr>20_Office Theme</vt:lpstr>
      <vt:lpstr>Slide 1</vt:lpstr>
      <vt:lpstr>Slide 2</vt:lpstr>
      <vt:lpstr>Slide 3</vt:lpstr>
      <vt:lpstr>Slide 4</vt:lpstr>
      <vt:lpstr>Slide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7</cp:revision>
  <dcterms:created xsi:type="dcterms:W3CDTF">2014-06-18T23:18:05Z</dcterms:created>
  <dcterms:modified xsi:type="dcterms:W3CDTF">2014-07-29T23:42:57Z</dcterms:modified>
</cp:coreProperties>
</file>