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70" r:id="rId4"/>
    <p:sldId id="271" r:id="rId5"/>
    <p:sldId id="272" r:id="rId6"/>
    <p:sldId id="273" r:id="rId7"/>
    <p:sldId id="274" r:id="rId8"/>
    <p:sldId id="275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3" autoAdjust="0"/>
    <p:restoredTop sz="94660"/>
  </p:normalViewPr>
  <p:slideViewPr>
    <p:cSldViewPr>
      <p:cViewPr varScale="1">
        <p:scale>
          <a:sx n="78" d="100"/>
          <a:sy n="78" d="100"/>
        </p:scale>
        <p:origin x="-1140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010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29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63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44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320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765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9677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486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5567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2896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862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194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5184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888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1001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254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254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44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60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585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942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065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452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19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36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814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48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21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4378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0716"/>
            <a:ext cx="88392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prstClr val="white"/>
                </a:solidFill>
              </a:rPr>
              <a:t>“REVELATION SONG”</a:t>
            </a:r>
          </a:p>
          <a:p>
            <a:endParaRPr lang="en-US" sz="1000" b="1" dirty="0">
              <a:solidFill>
                <a:prstClr val="white"/>
              </a:solidFill>
            </a:endParaRP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Worthy is the Lamb 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who was slain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Holy, holy is He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Sing a new song 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to Him who sits on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Heaven’s mercy seat</a:t>
            </a:r>
          </a:p>
        </p:txBody>
      </p:sp>
    </p:spTree>
    <p:extLst>
      <p:ext uri="{BB962C8B-B14F-4D97-AF65-F5344CB8AC3E}">
        <p14:creationId xmlns:p14="http://schemas.microsoft.com/office/powerpoint/2010/main" xmlns="" val="3081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0716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4000" dirty="0">
              <a:solidFill>
                <a:prstClr val="white"/>
              </a:solidFill>
            </a:endParaRP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Holy, holy, holy 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Is the Lord God Almighty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Who was and is, and is to come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With all creation I sing, 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Praise to the King of kings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You are my </a:t>
            </a:r>
            <a:r>
              <a:rPr lang="en-US" sz="4000" dirty="0" err="1">
                <a:solidFill>
                  <a:prstClr val="white"/>
                </a:solidFill>
              </a:rPr>
              <a:t>ev’rything</a:t>
            </a:r>
            <a:r>
              <a:rPr lang="en-US" sz="4000" dirty="0">
                <a:solidFill>
                  <a:prstClr val="white"/>
                </a:solidFill>
              </a:rPr>
              <a:t> 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and I will adore you.</a:t>
            </a:r>
          </a:p>
        </p:txBody>
      </p:sp>
    </p:spTree>
    <p:extLst>
      <p:ext uri="{BB962C8B-B14F-4D97-AF65-F5344CB8AC3E}">
        <p14:creationId xmlns:p14="http://schemas.microsoft.com/office/powerpoint/2010/main" xmlns="" val="83523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81320"/>
            <a:ext cx="8915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dirty="0">
                <a:solidFill>
                  <a:prstClr val="white"/>
                </a:solidFill>
              </a:rPr>
              <a:t>Clothed in rainbows of living color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Flashes of lightning, rolls of thunder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Blessing and honor strength and, 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glory and power be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To you the only wise King.</a:t>
            </a:r>
          </a:p>
        </p:txBody>
      </p:sp>
    </p:spTree>
    <p:extLst>
      <p:ext uri="{BB962C8B-B14F-4D97-AF65-F5344CB8AC3E}">
        <p14:creationId xmlns:p14="http://schemas.microsoft.com/office/powerpoint/2010/main" xmlns="" val="169342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0716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4000" dirty="0">
              <a:solidFill>
                <a:prstClr val="white"/>
              </a:solidFill>
            </a:endParaRP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Holy, holy, holy 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Is the Lord God Almighty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Who was and is, and is to come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With all creation I sing, 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Praise to the King of kings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You are my </a:t>
            </a:r>
            <a:r>
              <a:rPr lang="en-US" sz="4000" dirty="0" err="1">
                <a:solidFill>
                  <a:prstClr val="white"/>
                </a:solidFill>
              </a:rPr>
              <a:t>ev’rything</a:t>
            </a:r>
            <a:r>
              <a:rPr lang="en-US" sz="4000" dirty="0">
                <a:solidFill>
                  <a:prstClr val="white"/>
                </a:solidFill>
              </a:rPr>
              <a:t> 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and I will adore you.</a:t>
            </a:r>
          </a:p>
        </p:txBody>
      </p:sp>
    </p:spTree>
    <p:extLst>
      <p:ext uri="{BB962C8B-B14F-4D97-AF65-F5344CB8AC3E}">
        <p14:creationId xmlns:p14="http://schemas.microsoft.com/office/powerpoint/2010/main" xmlns="" val="125466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81320"/>
            <a:ext cx="8915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4000" b="1" dirty="0">
              <a:solidFill>
                <a:prstClr val="white"/>
              </a:solidFill>
            </a:endParaRP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Filled with wonder awestruck wonder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At the mention of Your name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Jesus Your name is power,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breath and living water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Such a </a:t>
            </a:r>
            <a:r>
              <a:rPr lang="en-US" sz="4000" b="1" dirty="0" err="1">
                <a:solidFill>
                  <a:prstClr val="white"/>
                </a:solidFill>
              </a:rPr>
              <a:t>marv’lous</a:t>
            </a:r>
            <a:r>
              <a:rPr lang="en-US" sz="4000" b="1" dirty="0">
                <a:solidFill>
                  <a:prstClr val="white"/>
                </a:solidFill>
              </a:rPr>
              <a:t> mystery</a:t>
            </a:r>
          </a:p>
        </p:txBody>
      </p:sp>
    </p:spTree>
    <p:extLst>
      <p:ext uri="{BB962C8B-B14F-4D97-AF65-F5344CB8AC3E}">
        <p14:creationId xmlns:p14="http://schemas.microsoft.com/office/powerpoint/2010/main" xmlns="" val="414167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0716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4000" dirty="0">
              <a:solidFill>
                <a:prstClr val="white"/>
              </a:solidFill>
            </a:endParaRP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Holy, holy, holy 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Is the Lord God Almighty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Who was and is, and is to come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With all creation I sing, 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Praise to the King of kings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You are my </a:t>
            </a:r>
            <a:r>
              <a:rPr lang="en-US" sz="4000" dirty="0" err="1">
                <a:solidFill>
                  <a:prstClr val="white"/>
                </a:solidFill>
              </a:rPr>
              <a:t>ev’rything</a:t>
            </a:r>
            <a:r>
              <a:rPr lang="en-US" sz="4000" dirty="0">
                <a:solidFill>
                  <a:prstClr val="white"/>
                </a:solidFill>
              </a:rPr>
              <a:t> </a:t>
            </a:r>
          </a:p>
          <a:p>
            <a:pPr algn="r"/>
            <a:r>
              <a:rPr lang="en-US" sz="4000" dirty="0">
                <a:solidFill>
                  <a:prstClr val="white"/>
                </a:solidFill>
              </a:rPr>
              <a:t>and I will adore you.</a:t>
            </a:r>
          </a:p>
        </p:txBody>
      </p:sp>
    </p:spTree>
    <p:extLst>
      <p:ext uri="{BB962C8B-B14F-4D97-AF65-F5344CB8AC3E}">
        <p14:creationId xmlns:p14="http://schemas.microsoft.com/office/powerpoint/2010/main" xmlns="" val="264275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206</Words>
  <Application>Microsoft Office PowerPoint</Application>
  <PresentationFormat>On-screen Show (16:10)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15_Office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14</cp:revision>
  <dcterms:created xsi:type="dcterms:W3CDTF">2014-05-14T22:41:09Z</dcterms:created>
  <dcterms:modified xsi:type="dcterms:W3CDTF">2014-07-30T00:37:38Z</dcterms:modified>
</cp:coreProperties>
</file>