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2" r:id="rId3"/>
    <p:sldId id="270" r:id="rId4"/>
    <p:sldId id="271" r:id="rId5"/>
    <p:sldId id="272" r:id="rId6"/>
    <p:sldId id="273" r:id="rId7"/>
    <p:sldId id="274" r:id="rId8"/>
    <p:sldId id="275" r:id="rId9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93" autoAdjust="0"/>
    <p:restoredTop sz="94660"/>
  </p:normalViewPr>
  <p:slideViewPr>
    <p:cSldViewPr>
      <p:cViewPr varScale="1">
        <p:scale>
          <a:sx n="78" d="100"/>
          <a:sy n="78" d="100"/>
        </p:scale>
        <p:origin x="-1140" y="-8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81F7F-40CD-4EE5-AE78-0CB6B90D3CB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6864-1F1C-4E26-9ECE-B6FFE21A26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0108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81F7F-40CD-4EE5-AE78-0CB6B90D3CB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6864-1F1C-4E26-9ECE-B6FFE21A26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3292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81F7F-40CD-4EE5-AE78-0CB6B90D3CB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6864-1F1C-4E26-9ECE-B6FFE21A26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26329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744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4706-00B7-4AD4-8B97-CA5754AC01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846E-5895-4CA2-AA4B-9D1D8A4F29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83205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4706-00B7-4AD4-8B97-CA5754AC01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846E-5895-4CA2-AA4B-9D1D8A4F29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7765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4706-00B7-4AD4-8B97-CA5754AC01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846E-5895-4CA2-AA4B-9D1D8A4F29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96776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4706-00B7-4AD4-8B97-CA5754AC01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846E-5895-4CA2-AA4B-9D1D8A4F29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04866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4706-00B7-4AD4-8B97-CA5754AC01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846E-5895-4CA2-AA4B-9D1D8A4F29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55673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4706-00B7-4AD4-8B97-CA5754AC01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846E-5895-4CA2-AA4B-9D1D8A4F29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28963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4706-00B7-4AD4-8B97-CA5754AC01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846E-5895-4CA2-AA4B-9D1D8A4F29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28629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4706-00B7-4AD4-8B97-CA5754AC01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846E-5895-4CA2-AA4B-9D1D8A4F29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1946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81F7F-40CD-4EE5-AE78-0CB6B90D3CB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6864-1F1C-4E26-9ECE-B6FFE21A26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51846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4706-00B7-4AD4-8B97-CA5754AC01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846E-5895-4CA2-AA4B-9D1D8A4F29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28885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4706-00B7-4AD4-8B97-CA5754AC01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846E-5895-4CA2-AA4B-9D1D8A4F29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10018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9254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9254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4706-00B7-4AD4-8B97-CA5754AC01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846E-5895-4CA2-AA4B-9D1D8A4F29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5448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81F7F-40CD-4EE5-AE78-0CB6B90D3CB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6864-1F1C-4E26-9ECE-B6FFE21A26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4607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81F7F-40CD-4EE5-AE78-0CB6B90D3CB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6864-1F1C-4E26-9ECE-B6FFE21A26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5850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81F7F-40CD-4EE5-AE78-0CB6B90D3CB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6864-1F1C-4E26-9ECE-B6FFE21A26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9420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81F7F-40CD-4EE5-AE78-0CB6B90D3CB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6864-1F1C-4E26-9ECE-B6FFE21A26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0657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81F7F-40CD-4EE5-AE78-0CB6B90D3CB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6864-1F1C-4E26-9ECE-B6FFE21A26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34521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81F7F-40CD-4EE5-AE78-0CB6B90D3CB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6864-1F1C-4E26-9ECE-B6FFE21A26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2193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81F7F-40CD-4EE5-AE78-0CB6B90D3CB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6864-1F1C-4E26-9ECE-B6FFE21A26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6368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81F7F-40CD-4EE5-AE78-0CB6B90D3CB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46864-1F1C-4E26-9ECE-B6FFE21A26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8148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348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B4706-00B7-4AD4-8B97-CA5754AC01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348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348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6846E-5895-4CA2-AA4B-9D1D8A4F29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3211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:p14="http://schemas.microsoft.com/office/powerpoint/2010/main" xmlns="" val="143788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0716"/>
            <a:ext cx="8839200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i="1" dirty="0">
                <a:solidFill>
                  <a:prstClr val="white"/>
                </a:solidFill>
              </a:rPr>
              <a:t>“REVELATION SONG”</a:t>
            </a:r>
          </a:p>
          <a:p>
            <a:endParaRPr lang="en-US" sz="1000" b="1" dirty="0">
              <a:solidFill>
                <a:prstClr val="white"/>
              </a:solidFill>
            </a:endParaRPr>
          </a:p>
          <a:p>
            <a:pPr algn="r"/>
            <a:r>
              <a:rPr lang="en-US" sz="4000" b="1" dirty="0">
                <a:solidFill>
                  <a:prstClr val="white"/>
                </a:solidFill>
              </a:rPr>
              <a:t>Worthy is the Lamb </a:t>
            </a:r>
          </a:p>
          <a:p>
            <a:pPr algn="r"/>
            <a:r>
              <a:rPr lang="en-US" sz="4000" b="1" dirty="0">
                <a:solidFill>
                  <a:prstClr val="white"/>
                </a:solidFill>
              </a:rPr>
              <a:t>who was slain</a:t>
            </a:r>
          </a:p>
          <a:p>
            <a:pPr algn="r"/>
            <a:r>
              <a:rPr lang="en-US" sz="4000" b="1" dirty="0">
                <a:solidFill>
                  <a:prstClr val="white"/>
                </a:solidFill>
              </a:rPr>
              <a:t>Holy, holy is He</a:t>
            </a:r>
          </a:p>
          <a:p>
            <a:pPr algn="r"/>
            <a:r>
              <a:rPr lang="en-US" sz="4000" b="1" dirty="0">
                <a:solidFill>
                  <a:prstClr val="white"/>
                </a:solidFill>
              </a:rPr>
              <a:t>Sing a new song </a:t>
            </a:r>
          </a:p>
          <a:p>
            <a:pPr algn="r"/>
            <a:r>
              <a:rPr lang="en-US" sz="4000" b="1" dirty="0">
                <a:solidFill>
                  <a:prstClr val="white"/>
                </a:solidFill>
              </a:rPr>
              <a:t>to Him who sits on</a:t>
            </a:r>
          </a:p>
          <a:p>
            <a:pPr algn="r"/>
            <a:r>
              <a:rPr lang="en-US" sz="4000" b="1" dirty="0">
                <a:solidFill>
                  <a:prstClr val="white"/>
                </a:solidFill>
              </a:rPr>
              <a:t>Heaven’s mercy seat</a:t>
            </a:r>
          </a:p>
        </p:txBody>
      </p:sp>
    </p:spTree>
    <p:extLst>
      <p:ext uri="{BB962C8B-B14F-4D97-AF65-F5344CB8AC3E}">
        <p14:creationId xmlns:p14="http://schemas.microsoft.com/office/powerpoint/2010/main" xmlns="" val="30811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0716"/>
            <a:ext cx="8839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en-US" sz="4000" dirty="0">
              <a:solidFill>
                <a:prstClr val="white"/>
              </a:solidFill>
            </a:endParaRPr>
          </a:p>
          <a:p>
            <a:pPr algn="r"/>
            <a:r>
              <a:rPr lang="en-US" sz="4000" dirty="0">
                <a:solidFill>
                  <a:prstClr val="white"/>
                </a:solidFill>
              </a:rPr>
              <a:t>Holy, holy, holy </a:t>
            </a:r>
          </a:p>
          <a:p>
            <a:pPr algn="r"/>
            <a:r>
              <a:rPr lang="en-US" sz="4000" dirty="0">
                <a:solidFill>
                  <a:prstClr val="white"/>
                </a:solidFill>
              </a:rPr>
              <a:t>Is the Lord God Almighty</a:t>
            </a:r>
          </a:p>
          <a:p>
            <a:pPr algn="r"/>
            <a:r>
              <a:rPr lang="en-US" sz="4000" dirty="0">
                <a:solidFill>
                  <a:prstClr val="white"/>
                </a:solidFill>
              </a:rPr>
              <a:t>Who was and is, and is to come</a:t>
            </a:r>
          </a:p>
          <a:p>
            <a:pPr algn="r"/>
            <a:r>
              <a:rPr lang="en-US" sz="4000" dirty="0">
                <a:solidFill>
                  <a:prstClr val="white"/>
                </a:solidFill>
              </a:rPr>
              <a:t>With all creation I sing, </a:t>
            </a:r>
          </a:p>
          <a:p>
            <a:pPr algn="r"/>
            <a:r>
              <a:rPr lang="en-US" sz="4000" dirty="0">
                <a:solidFill>
                  <a:prstClr val="white"/>
                </a:solidFill>
              </a:rPr>
              <a:t>Praise to the King of kings</a:t>
            </a:r>
          </a:p>
          <a:p>
            <a:pPr algn="r"/>
            <a:r>
              <a:rPr lang="en-US" sz="4000" dirty="0">
                <a:solidFill>
                  <a:prstClr val="white"/>
                </a:solidFill>
              </a:rPr>
              <a:t>You are my </a:t>
            </a:r>
            <a:r>
              <a:rPr lang="en-US" sz="4000" dirty="0" err="1">
                <a:solidFill>
                  <a:prstClr val="white"/>
                </a:solidFill>
              </a:rPr>
              <a:t>ev’rything</a:t>
            </a:r>
            <a:r>
              <a:rPr lang="en-US" sz="4000" dirty="0">
                <a:solidFill>
                  <a:prstClr val="white"/>
                </a:solidFill>
              </a:rPr>
              <a:t> </a:t>
            </a:r>
          </a:p>
          <a:p>
            <a:pPr algn="r"/>
            <a:r>
              <a:rPr lang="en-US" sz="4000" dirty="0">
                <a:solidFill>
                  <a:prstClr val="white"/>
                </a:solidFill>
              </a:rPr>
              <a:t>and I will adore you.</a:t>
            </a:r>
          </a:p>
        </p:txBody>
      </p:sp>
    </p:spTree>
    <p:extLst>
      <p:ext uri="{BB962C8B-B14F-4D97-AF65-F5344CB8AC3E}">
        <p14:creationId xmlns:p14="http://schemas.microsoft.com/office/powerpoint/2010/main" xmlns="" val="83523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81320"/>
            <a:ext cx="89154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4000" dirty="0">
                <a:solidFill>
                  <a:prstClr val="white"/>
                </a:solidFill>
              </a:rPr>
              <a:t>Clothed in rainbows of living color</a:t>
            </a:r>
          </a:p>
          <a:p>
            <a:pPr algn="r"/>
            <a:r>
              <a:rPr lang="en-US" sz="4000" dirty="0">
                <a:solidFill>
                  <a:prstClr val="white"/>
                </a:solidFill>
              </a:rPr>
              <a:t>Flashes of lightning, rolls of thunder</a:t>
            </a:r>
          </a:p>
          <a:p>
            <a:pPr algn="r"/>
            <a:r>
              <a:rPr lang="en-US" sz="4000" dirty="0">
                <a:solidFill>
                  <a:prstClr val="white"/>
                </a:solidFill>
              </a:rPr>
              <a:t>Blessing and honor strength and, </a:t>
            </a:r>
          </a:p>
          <a:p>
            <a:pPr algn="r"/>
            <a:r>
              <a:rPr lang="en-US" sz="4000" dirty="0">
                <a:solidFill>
                  <a:prstClr val="white"/>
                </a:solidFill>
              </a:rPr>
              <a:t>glory and power be</a:t>
            </a:r>
          </a:p>
          <a:p>
            <a:pPr algn="r"/>
            <a:r>
              <a:rPr lang="en-US" sz="4000" dirty="0">
                <a:solidFill>
                  <a:prstClr val="white"/>
                </a:solidFill>
              </a:rPr>
              <a:t>To you the only wise King.</a:t>
            </a:r>
          </a:p>
        </p:txBody>
      </p:sp>
    </p:spTree>
    <p:extLst>
      <p:ext uri="{BB962C8B-B14F-4D97-AF65-F5344CB8AC3E}">
        <p14:creationId xmlns:p14="http://schemas.microsoft.com/office/powerpoint/2010/main" xmlns="" val="169342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0716"/>
            <a:ext cx="8839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en-US" sz="4000" dirty="0">
              <a:solidFill>
                <a:prstClr val="white"/>
              </a:solidFill>
            </a:endParaRPr>
          </a:p>
          <a:p>
            <a:pPr algn="r"/>
            <a:r>
              <a:rPr lang="en-US" sz="4000" dirty="0">
                <a:solidFill>
                  <a:prstClr val="white"/>
                </a:solidFill>
              </a:rPr>
              <a:t>Holy, holy, holy </a:t>
            </a:r>
          </a:p>
          <a:p>
            <a:pPr algn="r"/>
            <a:r>
              <a:rPr lang="en-US" sz="4000" dirty="0">
                <a:solidFill>
                  <a:prstClr val="white"/>
                </a:solidFill>
              </a:rPr>
              <a:t>Is the Lord God Almighty</a:t>
            </a:r>
          </a:p>
          <a:p>
            <a:pPr algn="r"/>
            <a:r>
              <a:rPr lang="en-US" sz="4000" dirty="0">
                <a:solidFill>
                  <a:prstClr val="white"/>
                </a:solidFill>
              </a:rPr>
              <a:t>Who was and is, and is to come</a:t>
            </a:r>
          </a:p>
          <a:p>
            <a:pPr algn="r"/>
            <a:r>
              <a:rPr lang="en-US" sz="4000" dirty="0">
                <a:solidFill>
                  <a:prstClr val="white"/>
                </a:solidFill>
              </a:rPr>
              <a:t>With all creation I sing, </a:t>
            </a:r>
          </a:p>
          <a:p>
            <a:pPr algn="r"/>
            <a:r>
              <a:rPr lang="en-US" sz="4000" dirty="0">
                <a:solidFill>
                  <a:prstClr val="white"/>
                </a:solidFill>
              </a:rPr>
              <a:t>Praise to the King of kings</a:t>
            </a:r>
          </a:p>
          <a:p>
            <a:pPr algn="r"/>
            <a:r>
              <a:rPr lang="en-US" sz="4000" dirty="0">
                <a:solidFill>
                  <a:prstClr val="white"/>
                </a:solidFill>
              </a:rPr>
              <a:t>You are my </a:t>
            </a:r>
            <a:r>
              <a:rPr lang="en-US" sz="4000" dirty="0" err="1">
                <a:solidFill>
                  <a:prstClr val="white"/>
                </a:solidFill>
              </a:rPr>
              <a:t>ev’rything</a:t>
            </a:r>
            <a:r>
              <a:rPr lang="en-US" sz="4000" dirty="0">
                <a:solidFill>
                  <a:prstClr val="white"/>
                </a:solidFill>
              </a:rPr>
              <a:t> </a:t>
            </a:r>
          </a:p>
          <a:p>
            <a:pPr algn="r"/>
            <a:r>
              <a:rPr lang="en-US" sz="4000" dirty="0">
                <a:solidFill>
                  <a:prstClr val="white"/>
                </a:solidFill>
              </a:rPr>
              <a:t>and I will adore you.</a:t>
            </a:r>
          </a:p>
        </p:txBody>
      </p:sp>
    </p:spTree>
    <p:extLst>
      <p:ext uri="{BB962C8B-B14F-4D97-AF65-F5344CB8AC3E}">
        <p14:creationId xmlns:p14="http://schemas.microsoft.com/office/powerpoint/2010/main" xmlns="" val="125466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81320"/>
            <a:ext cx="8915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en-US" sz="4000" b="1" dirty="0">
              <a:solidFill>
                <a:prstClr val="white"/>
              </a:solidFill>
            </a:endParaRPr>
          </a:p>
          <a:p>
            <a:pPr algn="r"/>
            <a:r>
              <a:rPr lang="en-US" sz="4000" b="1" dirty="0">
                <a:solidFill>
                  <a:prstClr val="white"/>
                </a:solidFill>
              </a:rPr>
              <a:t>Filled with wonder awestruck wonder</a:t>
            </a:r>
          </a:p>
          <a:p>
            <a:pPr algn="r"/>
            <a:r>
              <a:rPr lang="en-US" sz="4000" b="1" dirty="0">
                <a:solidFill>
                  <a:prstClr val="white"/>
                </a:solidFill>
              </a:rPr>
              <a:t>At the mention of Your name</a:t>
            </a:r>
          </a:p>
          <a:p>
            <a:pPr algn="r"/>
            <a:r>
              <a:rPr lang="en-US" sz="4000" b="1" dirty="0">
                <a:solidFill>
                  <a:prstClr val="white"/>
                </a:solidFill>
              </a:rPr>
              <a:t>Jesus Your name is power,</a:t>
            </a:r>
          </a:p>
          <a:p>
            <a:pPr algn="r"/>
            <a:r>
              <a:rPr lang="en-US" sz="4000" b="1" dirty="0">
                <a:solidFill>
                  <a:prstClr val="white"/>
                </a:solidFill>
              </a:rPr>
              <a:t>breath and living water</a:t>
            </a:r>
          </a:p>
          <a:p>
            <a:pPr algn="r"/>
            <a:r>
              <a:rPr lang="en-US" sz="4000" b="1" dirty="0">
                <a:solidFill>
                  <a:prstClr val="white"/>
                </a:solidFill>
              </a:rPr>
              <a:t>Such a </a:t>
            </a:r>
            <a:r>
              <a:rPr lang="en-US" sz="4000" b="1" dirty="0" err="1">
                <a:solidFill>
                  <a:prstClr val="white"/>
                </a:solidFill>
              </a:rPr>
              <a:t>marv’lous</a:t>
            </a:r>
            <a:r>
              <a:rPr lang="en-US" sz="4000" b="1" dirty="0">
                <a:solidFill>
                  <a:prstClr val="white"/>
                </a:solidFill>
              </a:rPr>
              <a:t> mystery</a:t>
            </a:r>
          </a:p>
        </p:txBody>
      </p:sp>
    </p:spTree>
    <p:extLst>
      <p:ext uri="{BB962C8B-B14F-4D97-AF65-F5344CB8AC3E}">
        <p14:creationId xmlns:p14="http://schemas.microsoft.com/office/powerpoint/2010/main" xmlns="" val="414167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0716"/>
            <a:ext cx="8839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en-US" sz="4000" dirty="0">
              <a:solidFill>
                <a:prstClr val="white"/>
              </a:solidFill>
            </a:endParaRPr>
          </a:p>
          <a:p>
            <a:pPr algn="r"/>
            <a:r>
              <a:rPr lang="en-US" sz="4000" dirty="0">
                <a:solidFill>
                  <a:prstClr val="white"/>
                </a:solidFill>
              </a:rPr>
              <a:t>Holy, holy, holy </a:t>
            </a:r>
          </a:p>
          <a:p>
            <a:pPr algn="r"/>
            <a:r>
              <a:rPr lang="en-US" sz="4000" dirty="0">
                <a:solidFill>
                  <a:prstClr val="white"/>
                </a:solidFill>
              </a:rPr>
              <a:t>Is the Lord God Almighty</a:t>
            </a:r>
          </a:p>
          <a:p>
            <a:pPr algn="r"/>
            <a:r>
              <a:rPr lang="en-US" sz="4000" dirty="0">
                <a:solidFill>
                  <a:prstClr val="white"/>
                </a:solidFill>
              </a:rPr>
              <a:t>Who was and is, and is to come</a:t>
            </a:r>
          </a:p>
          <a:p>
            <a:pPr algn="r"/>
            <a:r>
              <a:rPr lang="en-US" sz="4000" dirty="0">
                <a:solidFill>
                  <a:prstClr val="white"/>
                </a:solidFill>
              </a:rPr>
              <a:t>With all creation I sing, </a:t>
            </a:r>
          </a:p>
          <a:p>
            <a:pPr algn="r"/>
            <a:r>
              <a:rPr lang="en-US" sz="4000" dirty="0">
                <a:solidFill>
                  <a:prstClr val="white"/>
                </a:solidFill>
              </a:rPr>
              <a:t>Praise to the King of kings</a:t>
            </a:r>
          </a:p>
          <a:p>
            <a:pPr algn="r"/>
            <a:r>
              <a:rPr lang="en-US" sz="4000" dirty="0">
                <a:solidFill>
                  <a:prstClr val="white"/>
                </a:solidFill>
              </a:rPr>
              <a:t>You are my </a:t>
            </a:r>
            <a:r>
              <a:rPr lang="en-US" sz="4000" dirty="0" err="1">
                <a:solidFill>
                  <a:prstClr val="white"/>
                </a:solidFill>
              </a:rPr>
              <a:t>ev’rything</a:t>
            </a:r>
            <a:r>
              <a:rPr lang="en-US" sz="4000" dirty="0">
                <a:solidFill>
                  <a:prstClr val="white"/>
                </a:solidFill>
              </a:rPr>
              <a:t> </a:t>
            </a:r>
          </a:p>
          <a:p>
            <a:pPr algn="r"/>
            <a:r>
              <a:rPr lang="en-US" sz="4000" dirty="0">
                <a:solidFill>
                  <a:prstClr val="white"/>
                </a:solidFill>
              </a:rPr>
              <a:t>and I will adore you.</a:t>
            </a:r>
          </a:p>
        </p:txBody>
      </p:sp>
    </p:spTree>
    <p:extLst>
      <p:ext uri="{BB962C8B-B14F-4D97-AF65-F5344CB8AC3E}">
        <p14:creationId xmlns:p14="http://schemas.microsoft.com/office/powerpoint/2010/main" xmlns="" val="264275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206</Words>
  <Application>Microsoft Office PowerPoint</Application>
  <PresentationFormat>On-screen Show (16:10)</PresentationFormat>
  <Paragraphs>43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15_Office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Projection</dc:creator>
  <cp:lastModifiedBy>Bruce</cp:lastModifiedBy>
  <cp:revision>14</cp:revision>
  <dcterms:created xsi:type="dcterms:W3CDTF">2014-05-14T22:41:09Z</dcterms:created>
  <dcterms:modified xsi:type="dcterms:W3CDTF">2014-07-30T00:37:38Z</dcterms:modified>
</cp:coreProperties>
</file>