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85" r:id="rId3"/>
    <p:sldId id="257" r:id="rId4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22" y="-72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769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1163-4D46-4F01-82F5-C52FFD9275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A2A60-9551-46BF-AE64-D0134CB07B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58696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1163-4D46-4F01-82F5-C52FFD9275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A2A60-9551-46BF-AE64-D0134CB07B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25142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9279"/>
            <a:ext cx="2057400" cy="48762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9279"/>
            <a:ext cx="6019800" cy="48762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1163-4D46-4F01-82F5-C52FFD9275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A2A60-9551-46BF-AE64-D0134CB07B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617334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81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9B64-3C38-406E-B72C-2142AD93B4C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626C-7EF0-4801-9B08-461B1FDD31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487101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9B64-3C38-406E-B72C-2142AD93B4C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626C-7EF0-4801-9B08-461B1FDD31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907341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9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9B64-3C38-406E-B72C-2142AD93B4C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626C-7EF0-4801-9B08-461B1FDD31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486481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9B64-3C38-406E-B72C-2142AD93B4C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626C-7EF0-4801-9B08-461B1FDD31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715005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3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279263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9B64-3C38-406E-B72C-2142AD93B4C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626C-7EF0-4801-9B08-461B1FDD31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850008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9B64-3C38-406E-B72C-2142AD93B4C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626C-7EF0-4801-9B08-461B1FDD31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97589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9B64-3C38-406E-B72C-2142AD93B4C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626C-7EF0-4801-9B08-461B1FDD31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994824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27543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195920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9B64-3C38-406E-B72C-2142AD93B4C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626C-7EF0-4801-9B08-461B1FDD31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50079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1163-4D46-4F01-82F5-C52FFD9275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A2A60-9551-46BF-AE64-D0134CB07B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4259914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9B64-3C38-406E-B72C-2142AD93B4C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626C-7EF0-4801-9B08-461B1FDD31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589995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9B64-3C38-406E-B72C-2142AD93B4C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626C-7EF0-4801-9B08-461B1FDD31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181574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91"/>
            <a:ext cx="2057400" cy="48762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91"/>
            <a:ext cx="6019800" cy="48762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9B64-3C38-406E-B72C-2142AD93B4C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626C-7EF0-4801-9B08-461B1FDD31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16019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9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1163-4D46-4F01-82F5-C52FFD9275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A2A60-9551-46BF-AE64-D0134CB07B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60284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1163-4D46-4F01-82F5-C52FFD9275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A2A60-9551-46BF-AE64-D0134CB07B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8188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3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279263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1163-4D46-4F01-82F5-C52FFD9275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A2A60-9551-46BF-AE64-D0134CB07B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41560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1163-4D46-4F01-82F5-C52FFD9275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A2A60-9551-46BF-AE64-D0134CB07B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59865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1163-4D46-4F01-82F5-C52FFD9275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A2A60-9551-46BF-AE64-D0134CB07B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91697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27543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195920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1163-4D46-4F01-82F5-C52FFD9275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A2A60-9551-46BF-AE64-D0134CB07B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01850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1163-4D46-4F01-82F5-C52FFD9275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A2A60-9551-46BF-AE64-D0134CB07B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41506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7373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A1163-4D46-4F01-82F5-C52FFD9275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7373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7373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A2A60-9551-46BF-AE64-D0134CB07B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5038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85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DD9B64-3C38-406E-B72C-2142AD93B4C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85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85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53626C-7EF0-4801-9B08-461B1FDD318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18847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5715000"/>
          </a:xfrm>
        </p:spPr>
      </p:pic>
    </p:spTree>
    <p:extLst>
      <p:ext uri="{BB962C8B-B14F-4D97-AF65-F5344CB8AC3E}">
        <p14:creationId xmlns:p14="http://schemas.microsoft.com/office/powerpoint/2010/main" xmlns="" val="4129884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14314"/>
            <a:ext cx="91440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i="1" dirty="0">
                <a:solidFill>
                  <a:prstClr val="white"/>
                </a:solidFill>
              </a:rPr>
              <a:t>SANCTUARY</a:t>
            </a:r>
            <a:endParaRPr lang="en-US" sz="4000" dirty="0">
              <a:solidFill>
                <a:prstClr val="white"/>
              </a:solidFill>
            </a:endParaRPr>
          </a:p>
          <a:p>
            <a:pPr algn="ctr"/>
            <a:r>
              <a:rPr lang="en-US" sz="1200" dirty="0">
                <a:solidFill>
                  <a:prstClr val="white"/>
                </a:solidFill>
              </a:rPr>
              <a:t>Thompson &amp; Scruggs</a:t>
            </a:r>
          </a:p>
          <a:p>
            <a:endParaRPr lang="en-US" sz="800" dirty="0">
              <a:solidFill>
                <a:prstClr val="white"/>
              </a:solidFill>
            </a:endParaRPr>
          </a:p>
          <a:p>
            <a:endParaRPr lang="en-US" sz="1400" dirty="0">
              <a:solidFill>
                <a:prstClr val="white"/>
              </a:solidFill>
            </a:endParaRPr>
          </a:p>
          <a:p>
            <a:r>
              <a:rPr lang="en-US" sz="4000" b="1" dirty="0">
                <a:solidFill>
                  <a:prstClr val="white"/>
                </a:solidFill>
              </a:rPr>
              <a:t>Lord prepare me,             With thanksgiving</a:t>
            </a:r>
          </a:p>
          <a:p>
            <a:r>
              <a:rPr lang="en-US" sz="4000" b="1" dirty="0">
                <a:solidFill>
                  <a:prstClr val="white"/>
                </a:solidFill>
              </a:rPr>
              <a:t>To be a sanctuary                      I'll be a living</a:t>
            </a:r>
          </a:p>
          <a:p>
            <a:r>
              <a:rPr lang="en-US" sz="4000" b="1" dirty="0">
                <a:solidFill>
                  <a:prstClr val="white"/>
                </a:solidFill>
              </a:rPr>
              <a:t>Pure and holy,                                 Sanctuary</a:t>
            </a:r>
          </a:p>
          <a:p>
            <a:r>
              <a:rPr lang="en-US" sz="4000" b="1" dirty="0">
                <a:solidFill>
                  <a:prstClr val="white"/>
                </a:solidFill>
              </a:rPr>
              <a:t>Tried and true                                      for You</a:t>
            </a:r>
          </a:p>
        </p:txBody>
      </p:sp>
    </p:spTree>
    <p:extLst>
      <p:ext uri="{BB962C8B-B14F-4D97-AF65-F5344CB8AC3E}">
        <p14:creationId xmlns:p14="http://schemas.microsoft.com/office/powerpoint/2010/main" xmlns="" val="1921861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5251</TotalTime>
  <Words>28</Words>
  <Application>Microsoft Office PowerPoint</Application>
  <PresentationFormat>On-screen Show (16:10)</PresentationFormat>
  <Paragraphs>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4_Office Theme</vt:lpstr>
      <vt:lpstr>32_Office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</dc:creator>
  <cp:lastModifiedBy>Bruce</cp:lastModifiedBy>
  <cp:revision>13</cp:revision>
  <dcterms:created xsi:type="dcterms:W3CDTF">2014-04-23T20:08:52Z</dcterms:created>
  <dcterms:modified xsi:type="dcterms:W3CDTF">2014-07-30T00:45:17Z</dcterms:modified>
</cp:coreProperties>
</file>