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85" r:id="rId3"/>
    <p:sldId id="257" r:id="rId4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22" y="-7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769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8696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5142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9279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9279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1733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81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87101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0734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8648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1500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50008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97589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94824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0079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25991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89995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81574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91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91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601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0284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188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1560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9865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1697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185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1506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373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373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373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038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85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85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85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8847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</p:spPr>
      </p:pic>
    </p:spTree>
    <p:extLst>
      <p:ext uri="{BB962C8B-B14F-4D97-AF65-F5344CB8AC3E}">
        <p14:creationId xmlns:p14="http://schemas.microsoft.com/office/powerpoint/2010/main" xmlns="" val="412988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4314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i="1" dirty="0">
                <a:solidFill>
                  <a:prstClr val="white"/>
                </a:solidFill>
              </a:rPr>
              <a:t>SANCTUARY</a:t>
            </a:r>
            <a:endParaRPr lang="en-US" sz="4000" dirty="0">
              <a:solidFill>
                <a:prstClr val="white"/>
              </a:solidFill>
            </a:endParaRPr>
          </a:p>
          <a:p>
            <a:pPr algn="ctr"/>
            <a:r>
              <a:rPr lang="en-US" sz="1200" dirty="0">
                <a:solidFill>
                  <a:prstClr val="white"/>
                </a:solidFill>
              </a:rPr>
              <a:t>Thompson &amp; Scruggs</a:t>
            </a:r>
          </a:p>
          <a:p>
            <a:endParaRPr lang="en-US" sz="800" dirty="0">
              <a:solidFill>
                <a:prstClr val="white"/>
              </a:solidFill>
            </a:endParaRPr>
          </a:p>
          <a:p>
            <a:endParaRPr lang="en-US" sz="1400" dirty="0">
              <a:solidFill>
                <a:prstClr val="white"/>
              </a:solidFill>
            </a:endParaRPr>
          </a:p>
          <a:p>
            <a:r>
              <a:rPr lang="en-US" sz="4000" b="1" dirty="0">
                <a:solidFill>
                  <a:prstClr val="white"/>
                </a:solidFill>
              </a:rPr>
              <a:t>Lord prepare me,             With thanksgiving</a:t>
            </a:r>
          </a:p>
          <a:p>
            <a:r>
              <a:rPr lang="en-US" sz="4000" b="1" dirty="0">
                <a:solidFill>
                  <a:prstClr val="white"/>
                </a:solidFill>
              </a:rPr>
              <a:t>To be a sanctuary                      I'll be a living</a:t>
            </a:r>
          </a:p>
          <a:p>
            <a:r>
              <a:rPr lang="en-US" sz="4000" b="1" dirty="0">
                <a:solidFill>
                  <a:prstClr val="white"/>
                </a:solidFill>
              </a:rPr>
              <a:t>Pure and holy,                                 Sanctuary</a:t>
            </a:r>
          </a:p>
          <a:p>
            <a:r>
              <a:rPr lang="en-US" sz="4000" b="1" dirty="0">
                <a:solidFill>
                  <a:prstClr val="white"/>
                </a:solidFill>
              </a:rPr>
              <a:t>Tried and true                                      for You</a:t>
            </a:r>
          </a:p>
        </p:txBody>
      </p:sp>
    </p:spTree>
    <p:extLst>
      <p:ext uri="{BB962C8B-B14F-4D97-AF65-F5344CB8AC3E}">
        <p14:creationId xmlns:p14="http://schemas.microsoft.com/office/powerpoint/2010/main" xmlns="" val="192186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5251</TotalTime>
  <Words>28</Words>
  <Application>Microsoft Office PowerPoint</Application>
  <PresentationFormat>On-screen Show (16:10)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4_Office Theme</vt:lpstr>
      <vt:lpstr>32_Office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</dc:creator>
  <cp:lastModifiedBy>Bruce</cp:lastModifiedBy>
  <cp:revision>13</cp:revision>
  <dcterms:created xsi:type="dcterms:W3CDTF">2014-04-23T20:08:52Z</dcterms:created>
  <dcterms:modified xsi:type="dcterms:W3CDTF">2014-07-30T00:45:17Z</dcterms:modified>
</cp:coreProperties>
</file>