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629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07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8265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400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9163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326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762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059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35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8215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6167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60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1109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905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3845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7E2C-4EE9-45B3-A7C1-F55F07E2B5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F14D-8745-434A-88A1-FE58575F6C8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48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603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011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49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08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325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85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343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F1081-223B-49F0-A8DF-578FFCDC07C6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1FC77-C6C6-478B-9D13-45C8407A7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097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97E2C-4EE9-45B3-A7C1-F55F07E2B5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004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CF14D-8745-434A-88A1-FE58575F6C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924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154550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0"/>
            <a:ext cx="8229600" cy="952500"/>
          </a:xfrm>
        </p:spPr>
        <p:txBody>
          <a:bodyPr/>
          <a:lstStyle/>
          <a:p>
            <a:r>
              <a:rPr lang="en-US" b="1" u="sng" dirty="0" smtClean="0"/>
              <a:t>Shout to the Lord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3900"/>
            <a:ext cx="8229600" cy="48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/>
              <a:t>My Jesus, my </a:t>
            </a:r>
            <a:r>
              <a:rPr lang="en-US" sz="4000" b="1" dirty="0" err="1"/>
              <a:t>Saviour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Lord there is none like You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All of my days I want to praise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The wonders of Your mighty love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My comfort, my shelter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Tower of refuge and strength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Let every breath, all that I am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Never cease to worship </a:t>
            </a:r>
            <a:r>
              <a:rPr lang="en-US" sz="4000" b="1" dirty="0" smtClean="0"/>
              <a:t>You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26194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715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/>
              <a:t>Shout to the Lord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/>
              <a:t>A</a:t>
            </a:r>
            <a:r>
              <a:rPr lang="en-US" sz="4000" b="1" dirty="0" smtClean="0"/>
              <a:t>ll </a:t>
            </a:r>
            <a:r>
              <a:rPr lang="en-US" sz="4000" b="1" dirty="0"/>
              <a:t>the Earth, let us </a:t>
            </a:r>
            <a:r>
              <a:rPr lang="en-US" sz="4000" b="1" dirty="0" smtClean="0"/>
              <a:t>sing</a:t>
            </a:r>
            <a:endParaRPr lang="en-US" sz="4000" b="1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Power </a:t>
            </a:r>
            <a:r>
              <a:rPr lang="en-US" sz="4000" b="1" dirty="0"/>
              <a:t>and majesty, </a:t>
            </a:r>
            <a:endParaRPr lang="en-US" sz="4000" b="1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/>
              <a:t>P</a:t>
            </a:r>
            <a:r>
              <a:rPr lang="en-US" sz="4000" b="1" dirty="0" smtClean="0"/>
              <a:t>raise </a:t>
            </a:r>
            <a:r>
              <a:rPr lang="en-US" sz="4000" b="1" dirty="0"/>
              <a:t>to the </a:t>
            </a:r>
            <a:r>
              <a:rPr lang="en-US" sz="4000" b="1" dirty="0" smtClean="0"/>
              <a:t>King</a:t>
            </a:r>
            <a:endParaRPr lang="en-US" sz="4000" b="1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Mountains </a:t>
            </a:r>
            <a:r>
              <a:rPr lang="en-US" sz="4000" b="1" dirty="0"/>
              <a:t>bow down </a:t>
            </a:r>
            <a:endParaRPr lang="en-US" sz="4000" b="1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/>
              <a:t>A</a:t>
            </a:r>
            <a:r>
              <a:rPr lang="en-US" sz="4000" b="1" dirty="0" smtClean="0"/>
              <a:t>nd </a:t>
            </a:r>
            <a:r>
              <a:rPr lang="en-US" sz="4000" b="1" dirty="0"/>
              <a:t>the seas will </a:t>
            </a:r>
            <a:r>
              <a:rPr lang="en-US" sz="4000" b="1" dirty="0" smtClean="0"/>
              <a:t>roar</a:t>
            </a:r>
            <a:endParaRPr lang="en-US" sz="4000" b="1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At </a:t>
            </a:r>
            <a:r>
              <a:rPr lang="en-US" sz="4000" b="1" dirty="0"/>
              <a:t>the sound of Your </a:t>
            </a:r>
            <a:r>
              <a:rPr lang="en-US" sz="4000" b="1" dirty="0" smtClean="0"/>
              <a:t>name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00945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"/>
            <a:ext cx="9144000" cy="57150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I sing for joy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At the work of Your hand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Forever I’ll love You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Forever I’ll Stand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Nothing compares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To the promise I have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In You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4374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"/>
            <a:ext cx="8229600" cy="5105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/>
              <a:t>My Jesus, my </a:t>
            </a:r>
            <a:r>
              <a:rPr lang="en-US" sz="4000" b="1" dirty="0" err="1"/>
              <a:t>Saviour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Lord there is none like You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All of my days I want to praise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The wonders of Your mighty love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My comfort, my shelter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Tower of refuge and strength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Let every breath, all that I am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Never cease to worship </a:t>
            </a:r>
            <a:r>
              <a:rPr lang="en-US" sz="4000" b="1" dirty="0" smtClean="0"/>
              <a:t>You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67478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715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/>
              <a:t>Shout to the Lord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/>
              <a:t>A</a:t>
            </a:r>
            <a:r>
              <a:rPr lang="en-US" sz="4000" b="1" dirty="0" smtClean="0"/>
              <a:t>ll </a:t>
            </a:r>
            <a:r>
              <a:rPr lang="en-US" sz="4000" b="1" dirty="0"/>
              <a:t>the Earth, let us </a:t>
            </a:r>
            <a:r>
              <a:rPr lang="en-US" sz="4000" b="1" dirty="0" smtClean="0"/>
              <a:t>sing</a:t>
            </a:r>
            <a:endParaRPr lang="en-US" sz="4000" b="1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Power </a:t>
            </a:r>
            <a:r>
              <a:rPr lang="en-US" sz="4000" b="1" dirty="0"/>
              <a:t>and majesty, </a:t>
            </a:r>
            <a:endParaRPr lang="en-US" sz="4000" b="1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/>
              <a:t>P</a:t>
            </a:r>
            <a:r>
              <a:rPr lang="en-US" sz="4000" b="1" dirty="0" smtClean="0"/>
              <a:t>raise </a:t>
            </a:r>
            <a:r>
              <a:rPr lang="en-US" sz="4000" b="1" dirty="0"/>
              <a:t>to the </a:t>
            </a:r>
            <a:r>
              <a:rPr lang="en-US" sz="4000" b="1" dirty="0" smtClean="0"/>
              <a:t>King</a:t>
            </a:r>
            <a:endParaRPr lang="en-US" sz="4000" b="1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Mountains </a:t>
            </a:r>
            <a:r>
              <a:rPr lang="en-US" sz="4000" b="1" dirty="0"/>
              <a:t>bow down </a:t>
            </a:r>
            <a:endParaRPr lang="en-US" sz="4000" b="1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/>
              <a:t>A</a:t>
            </a:r>
            <a:r>
              <a:rPr lang="en-US" sz="4000" b="1" dirty="0" smtClean="0"/>
              <a:t>nd </a:t>
            </a:r>
            <a:r>
              <a:rPr lang="en-US" sz="4000" b="1" dirty="0"/>
              <a:t>the seas will </a:t>
            </a:r>
            <a:r>
              <a:rPr lang="en-US" sz="4000" b="1" dirty="0" smtClean="0"/>
              <a:t>roar</a:t>
            </a:r>
            <a:endParaRPr lang="en-US" sz="4000" b="1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At </a:t>
            </a:r>
            <a:r>
              <a:rPr lang="en-US" sz="4000" b="1" dirty="0"/>
              <a:t>the sound of Your </a:t>
            </a:r>
            <a:r>
              <a:rPr lang="en-US" sz="4000" b="1" dirty="0" smtClean="0"/>
              <a:t>name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0756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"/>
            <a:ext cx="9144000" cy="57150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I sing for joy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At the work of Your hand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Forever I’ll love You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Forever I’ll Stand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Nothing compares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To the promise I have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000" b="1" dirty="0" smtClean="0"/>
              <a:t>In You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1401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132</Words>
  <Application>Microsoft Office PowerPoint</Application>
  <PresentationFormat>On-screen Show (16:10)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45_Office Theme</vt:lpstr>
      <vt:lpstr>Slide 1</vt:lpstr>
      <vt:lpstr>Shout to the Lord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12</cp:revision>
  <dcterms:created xsi:type="dcterms:W3CDTF">2014-05-25T13:20:07Z</dcterms:created>
  <dcterms:modified xsi:type="dcterms:W3CDTF">2014-07-29T23:52:09Z</dcterms:modified>
</cp:coreProperties>
</file>