
<file path=[Content_Types].xml><?xml version="1.0" encoding="utf-8"?>
<Types xmlns="http://schemas.openxmlformats.org/package/2006/content-types"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715000" type="screen16x1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852" y="-84"/>
      </p:cViewPr>
      <p:guideLst>
        <p:guide orient="horz" pos="180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355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62977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10079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682658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75400"/>
            <a:ext cx="7772400" cy="122502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238500"/>
            <a:ext cx="6400800" cy="14605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491636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4532677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9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276258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905934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3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33" y="1279263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33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503351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382152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5561675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19" y="227543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19" y="1195920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93608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57110995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51905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9938455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90500"/>
            <a:ext cx="2057400" cy="406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90500"/>
            <a:ext cx="6019800" cy="406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397E2C-4EE9-45B3-A7C1-F55F07E2B586}" type="datetimeFigureOut">
              <a:rPr lang="en-US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8CF14D-8745-434A-88A1-FE58575F6C89}" type="slidenum">
              <a:rPr 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544868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672417"/>
            <a:ext cx="7772400" cy="1135063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422261"/>
            <a:ext cx="7772400" cy="125015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146039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11250"/>
            <a:ext cx="4038600" cy="3143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46011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79261"/>
            <a:ext cx="4040188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812396"/>
            <a:ext cx="4040188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279261"/>
            <a:ext cx="4041775" cy="53313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812396"/>
            <a:ext cx="4041775" cy="329274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84980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857089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3256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27542"/>
            <a:ext cx="3008313" cy="9683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27542"/>
            <a:ext cx="5111750" cy="487759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195917"/>
            <a:ext cx="3008313" cy="390921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985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000500"/>
            <a:ext cx="5486400" cy="47228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510646"/>
            <a:ext cx="5486400" cy="34290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472782"/>
            <a:ext cx="5486400" cy="6707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793432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7F1081-223B-49F0-A8DF-578FFCDC07C6}" type="datetimeFigureOut">
              <a:rPr lang="en-US" smtClean="0"/>
              <a:pPr/>
              <a:t>7/29/2014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6959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6959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11FC77-C6C6-478B-9D13-45C8407A76E0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2909725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8865"/>
            <a:ext cx="8229600" cy="9525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33500"/>
            <a:ext cx="8229600" cy="37716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397E2C-4EE9-45B3-A7C1-F55F07E2B586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7/29/2014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5297004"/>
            <a:ext cx="2895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5297004"/>
            <a:ext cx="2133600" cy="3042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8CF14D-8745-434A-88A1-FE58575F6C89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smtClean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192400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0" y="0"/>
            <a:ext cx="9144000" cy="5715000"/>
          </a:xfrm>
        </p:spPr>
      </p:pic>
    </p:spTree>
    <p:extLst>
      <p:ext uri="{BB962C8B-B14F-4D97-AF65-F5344CB8AC3E}">
        <p14:creationId xmlns:p14="http://schemas.microsoft.com/office/powerpoint/2010/main" xmlns="" val="1545504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90500"/>
            <a:ext cx="8229600" cy="952500"/>
          </a:xfrm>
        </p:spPr>
        <p:txBody>
          <a:bodyPr/>
          <a:lstStyle/>
          <a:p>
            <a:r>
              <a:rPr lang="en-US" b="1" u="sng" dirty="0" smtClean="0"/>
              <a:t>Shout to the Lord</a:t>
            </a:r>
            <a:endParaRPr lang="en-US" b="1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23900"/>
            <a:ext cx="8229600" cy="48006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/>
              <a:t>My Jesus, my </a:t>
            </a:r>
            <a:r>
              <a:rPr lang="en-US" sz="4000" b="1" dirty="0" err="1"/>
              <a:t>Saviour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Lord there is none like You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All of my days I want to praise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The wonders of Your mighty love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My comfort, my shelter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Tower of refuge and strength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Let every breath, all that I am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Never cease to worship </a:t>
            </a:r>
            <a:r>
              <a:rPr lang="en-US" sz="4000" b="1" dirty="0" smtClean="0"/>
              <a:t>You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1261948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715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/>
              <a:t>Shout to the Lord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/>
              <a:t>A</a:t>
            </a:r>
            <a:r>
              <a:rPr lang="en-US" sz="4000" b="1" dirty="0" smtClean="0"/>
              <a:t>ll </a:t>
            </a:r>
            <a:r>
              <a:rPr lang="en-US" sz="4000" b="1" dirty="0"/>
              <a:t>the Earth, let us </a:t>
            </a:r>
            <a:r>
              <a:rPr lang="en-US" sz="4000" b="1" dirty="0" smtClean="0"/>
              <a:t>sing</a:t>
            </a:r>
            <a:endParaRPr lang="en-US" sz="4000" b="1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Power </a:t>
            </a:r>
            <a:r>
              <a:rPr lang="en-US" sz="4000" b="1" dirty="0"/>
              <a:t>and majesty, </a:t>
            </a:r>
            <a:endParaRPr lang="en-US" sz="4000" b="1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/>
              <a:t>P</a:t>
            </a:r>
            <a:r>
              <a:rPr lang="en-US" sz="4000" b="1" dirty="0" smtClean="0"/>
              <a:t>raise </a:t>
            </a:r>
            <a:r>
              <a:rPr lang="en-US" sz="4000" b="1" dirty="0"/>
              <a:t>to the </a:t>
            </a:r>
            <a:r>
              <a:rPr lang="en-US" sz="4000" b="1" dirty="0" smtClean="0"/>
              <a:t>King</a:t>
            </a:r>
            <a:endParaRPr lang="en-US" sz="4000" b="1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Mountains </a:t>
            </a:r>
            <a:r>
              <a:rPr lang="en-US" sz="4000" b="1" dirty="0"/>
              <a:t>bow down </a:t>
            </a:r>
            <a:endParaRPr lang="en-US" sz="4000" b="1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/>
              <a:t>A</a:t>
            </a:r>
            <a:r>
              <a:rPr lang="en-US" sz="4000" b="1" dirty="0" smtClean="0"/>
              <a:t>nd </a:t>
            </a:r>
            <a:r>
              <a:rPr lang="en-US" sz="4000" b="1" dirty="0"/>
              <a:t>the seas will </a:t>
            </a:r>
            <a:r>
              <a:rPr lang="en-US" sz="4000" b="1" dirty="0" smtClean="0"/>
              <a:t>roar</a:t>
            </a:r>
            <a:endParaRPr lang="en-US" sz="4000" b="1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At </a:t>
            </a:r>
            <a:r>
              <a:rPr lang="en-US" sz="4000" b="1" dirty="0"/>
              <a:t>the sound of Your </a:t>
            </a:r>
            <a:r>
              <a:rPr lang="en-US" sz="4000" b="1" dirty="0" smtClean="0"/>
              <a:t>name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009450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"/>
            <a:ext cx="9144000" cy="5715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I sing for joy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At the work of Your hand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Forever I’ll love You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Forever I’ll Stand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Nothing compares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To the promise I have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In You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2437437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6700"/>
            <a:ext cx="8229600" cy="510540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sz="4000" b="1" dirty="0"/>
              <a:t>My Jesus, my </a:t>
            </a:r>
            <a:r>
              <a:rPr lang="en-US" sz="4000" b="1" dirty="0" err="1"/>
              <a:t>Saviour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Lord there is none like You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All of my days I want to praise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The wonders of Your mighty love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My comfort, my shelter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Tower of refuge and strength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Let every breath, all that I am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en-US" sz="4000" b="1" dirty="0"/>
              <a:t>Never cease to worship </a:t>
            </a:r>
            <a:r>
              <a:rPr lang="en-US" sz="4000" b="1" dirty="0" smtClean="0"/>
              <a:t>You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xmlns="" val="674786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5715000"/>
          </a:xfrm>
        </p:spPr>
        <p:txBody>
          <a:bodyPr>
            <a:noAutofit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/>
              <a:t>Shout to the Lord 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/>
              <a:t>A</a:t>
            </a:r>
            <a:r>
              <a:rPr lang="en-US" sz="4000" b="1" dirty="0" smtClean="0"/>
              <a:t>ll </a:t>
            </a:r>
            <a:r>
              <a:rPr lang="en-US" sz="4000" b="1" dirty="0"/>
              <a:t>the Earth, let us </a:t>
            </a:r>
            <a:r>
              <a:rPr lang="en-US" sz="4000" b="1" dirty="0" smtClean="0"/>
              <a:t>sing</a:t>
            </a:r>
            <a:endParaRPr lang="en-US" sz="4000" b="1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Power </a:t>
            </a:r>
            <a:r>
              <a:rPr lang="en-US" sz="4000" b="1" dirty="0"/>
              <a:t>and majesty, </a:t>
            </a:r>
            <a:endParaRPr lang="en-US" sz="4000" b="1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/>
              <a:t>P</a:t>
            </a:r>
            <a:r>
              <a:rPr lang="en-US" sz="4000" b="1" dirty="0" smtClean="0"/>
              <a:t>raise </a:t>
            </a:r>
            <a:r>
              <a:rPr lang="en-US" sz="4000" b="1" dirty="0"/>
              <a:t>to the </a:t>
            </a:r>
            <a:r>
              <a:rPr lang="en-US" sz="4000" b="1" dirty="0" smtClean="0"/>
              <a:t>King</a:t>
            </a:r>
            <a:endParaRPr lang="en-US" sz="4000" b="1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Mountains </a:t>
            </a:r>
            <a:r>
              <a:rPr lang="en-US" sz="4000" b="1" dirty="0"/>
              <a:t>bow down </a:t>
            </a:r>
            <a:endParaRPr lang="en-US" sz="4000" b="1" dirty="0" smtClean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/>
              <a:t>A</a:t>
            </a:r>
            <a:r>
              <a:rPr lang="en-US" sz="4000" b="1" dirty="0" smtClean="0"/>
              <a:t>nd </a:t>
            </a:r>
            <a:r>
              <a:rPr lang="en-US" sz="4000" b="1" dirty="0"/>
              <a:t>the seas will </a:t>
            </a:r>
            <a:r>
              <a:rPr lang="en-US" sz="4000" b="1" dirty="0" smtClean="0"/>
              <a:t>roar</a:t>
            </a:r>
            <a:endParaRPr lang="en-US" sz="4000" b="1" dirty="0"/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At </a:t>
            </a:r>
            <a:r>
              <a:rPr lang="en-US" sz="4000" b="1" dirty="0"/>
              <a:t>the sound of Your </a:t>
            </a:r>
            <a:r>
              <a:rPr lang="en-US" sz="4000" b="1" dirty="0" smtClean="0"/>
              <a:t>name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xmlns="" val="407561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alphaModFix amt="62000"/>
            <a:lum/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"/>
            <a:ext cx="9144000" cy="5715000"/>
          </a:xfrm>
        </p:spPr>
        <p:txBody>
          <a:bodyPr>
            <a:normAutofit lnSpcReduction="10000"/>
          </a:bodyPr>
          <a:lstStyle/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I sing for joy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At the work of Your hand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Forever I’ll love You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Forever I’ll Stand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Nothing compares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To the promise I have</a:t>
            </a:r>
          </a:p>
          <a:p>
            <a:pPr marL="0" indent="0" algn="ctr">
              <a:lnSpc>
                <a:spcPct val="110000"/>
              </a:lnSpc>
              <a:buNone/>
            </a:pPr>
            <a:r>
              <a:rPr lang="en-US" sz="4000" b="1" dirty="0" smtClean="0"/>
              <a:t>In You</a:t>
            </a:r>
            <a:r>
              <a:rPr lang="en-US" sz="3600" dirty="0" smtClean="0"/>
              <a:t/>
            </a:r>
            <a:br>
              <a:rPr lang="en-US" sz="3600" dirty="0" smtClean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xmlns="" val="31401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45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201</TotalTime>
  <Words>132</Words>
  <Application>Microsoft Office PowerPoint</Application>
  <PresentationFormat>On-screen Show (16:10)</PresentationFormat>
  <Paragraphs>31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Office Theme</vt:lpstr>
      <vt:lpstr>45_Office Theme</vt:lpstr>
      <vt:lpstr>Slide 1</vt:lpstr>
      <vt:lpstr>Shout to the Lord</vt:lpstr>
      <vt:lpstr>Slide 3</vt:lpstr>
      <vt:lpstr>Slide 4</vt:lpstr>
      <vt:lpstr>Slide 5</vt:lpstr>
      <vt:lpstr>Slide 6</vt:lpstr>
      <vt:lpstr>Slide 7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Projection</dc:creator>
  <cp:lastModifiedBy>Bruce</cp:lastModifiedBy>
  <cp:revision>12</cp:revision>
  <dcterms:created xsi:type="dcterms:W3CDTF">2014-05-25T13:20:07Z</dcterms:created>
  <dcterms:modified xsi:type="dcterms:W3CDTF">2014-07-29T23:52:09Z</dcterms:modified>
</cp:coreProperties>
</file>