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257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042" autoAdjust="0"/>
    <p:restoredTop sz="94660"/>
  </p:normalViewPr>
  <p:slideViewPr>
    <p:cSldViewPr>
      <p:cViewPr varScale="1">
        <p:scale>
          <a:sx n="78" d="100"/>
          <a:sy n="78" d="100"/>
        </p:scale>
        <p:origin x="-99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3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623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897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4046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0582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1935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9327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2730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013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030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9706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1916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3974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3185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4731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5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5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3629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794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8819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410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42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651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1194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041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774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502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="" xmlns:p14="http://schemas.microsoft.com/office/powerpoint/2010/main" val="137771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91778"/>
            <a:ext cx="78486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prstClr val="black"/>
                </a:solidFill>
              </a:rPr>
              <a:t>SHOUT TO THE NORTH </a:t>
            </a:r>
          </a:p>
          <a:p>
            <a:r>
              <a:rPr lang="en-US" sz="1200" dirty="0">
                <a:solidFill>
                  <a:prstClr val="black"/>
                </a:solidFill>
              </a:rPr>
              <a:t>Martin Smith ccli</a:t>
            </a:r>
            <a:endParaRPr lang="en-US" sz="2000" b="1" i="1" dirty="0">
              <a:solidFill>
                <a:prstClr val="black"/>
              </a:solidFill>
            </a:endParaRPr>
          </a:p>
          <a:p>
            <a:endParaRPr lang="en-US" sz="2000" b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Men of faith rise up and sing,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Of the great and glorious King.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You are strong when you feel weak,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In your brokenness complete</a:t>
            </a:r>
          </a:p>
        </p:txBody>
      </p:sp>
    </p:spTree>
    <p:extLst>
      <p:ext uri="{BB962C8B-B14F-4D97-AF65-F5344CB8AC3E}">
        <p14:creationId xmlns="" xmlns:p14="http://schemas.microsoft.com/office/powerpoint/2010/main" val="4766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66901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Shout to the north and the south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Sing to the east and the west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Jesus is Savior to all,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Lord of heaven and earth!</a:t>
            </a:r>
          </a:p>
        </p:txBody>
      </p:sp>
    </p:spTree>
    <p:extLst>
      <p:ext uri="{BB962C8B-B14F-4D97-AF65-F5344CB8AC3E}">
        <p14:creationId xmlns="" xmlns:p14="http://schemas.microsoft.com/office/powerpoint/2010/main" val="320178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66901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Rise up women of the truth,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Stand and sing to broken hearts.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Who can know the healing power.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Of our awesome king of love</a:t>
            </a:r>
          </a:p>
        </p:txBody>
      </p:sp>
    </p:spTree>
    <p:extLst>
      <p:ext uri="{BB962C8B-B14F-4D97-AF65-F5344CB8AC3E}">
        <p14:creationId xmlns="" xmlns:p14="http://schemas.microsoft.com/office/powerpoint/2010/main" val="315567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66901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Shout to the north and the south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Sing to the east and the west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Jesus is Savior to all,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Lord of heaven and earth!</a:t>
            </a:r>
          </a:p>
        </p:txBody>
      </p:sp>
    </p:spTree>
    <p:extLst>
      <p:ext uri="{BB962C8B-B14F-4D97-AF65-F5344CB8AC3E}">
        <p14:creationId xmlns="" xmlns:p14="http://schemas.microsoft.com/office/powerpoint/2010/main" val="17591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4300"/>
            <a:ext cx="8839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black"/>
                </a:solidFill>
              </a:rPr>
              <a:t>We’ve been through fire,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We’ve been through rain</a:t>
            </a:r>
          </a:p>
          <a:p>
            <a:endParaRPr lang="en-US" sz="4000" b="1" dirty="0">
              <a:solidFill>
                <a:prstClr val="black"/>
              </a:solidFill>
            </a:endParaRPr>
          </a:p>
          <a:p>
            <a:r>
              <a:rPr lang="en-US" sz="4000" b="1" dirty="0">
                <a:solidFill>
                  <a:prstClr val="black"/>
                </a:solidFill>
              </a:rPr>
              <a:t>We’ve been refined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By the power of His name.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We’ve fallen deeper 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In love with you,</a:t>
            </a:r>
          </a:p>
          <a:p>
            <a:r>
              <a:rPr lang="en-US" sz="4000" b="1" dirty="0">
                <a:solidFill>
                  <a:prstClr val="black"/>
                </a:solidFill>
              </a:rPr>
              <a:t>You’ve burned the truth on our lips.</a:t>
            </a:r>
          </a:p>
        </p:txBody>
      </p:sp>
    </p:spTree>
    <p:extLst>
      <p:ext uri="{BB962C8B-B14F-4D97-AF65-F5344CB8AC3E}">
        <p14:creationId xmlns="" xmlns:p14="http://schemas.microsoft.com/office/powerpoint/2010/main" val="260913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66901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Shout to the north and the south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Sing to the east and the west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Jesus is Savior to all,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Lord of heaven and earth!</a:t>
            </a:r>
          </a:p>
        </p:txBody>
      </p:sp>
    </p:spTree>
    <p:extLst>
      <p:ext uri="{BB962C8B-B14F-4D97-AF65-F5344CB8AC3E}">
        <p14:creationId xmlns="" xmlns:p14="http://schemas.microsoft.com/office/powerpoint/2010/main" val="19770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66901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Rise up church with broken wings,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Fill this place with songs again.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Of our God who reigns on high,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By His Grace again we’ll fly!</a:t>
            </a:r>
          </a:p>
        </p:txBody>
      </p:sp>
    </p:spTree>
    <p:extLst>
      <p:ext uri="{BB962C8B-B14F-4D97-AF65-F5344CB8AC3E}">
        <p14:creationId xmlns="" xmlns:p14="http://schemas.microsoft.com/office/powerpoint/2010/main" val="24103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866901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Shout to the north and the south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Sing to the east and the west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Jesus is Savior to all,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prstClr val="black"/>
                </a:solidFill>
              </a:rPr>
              <a:t>Lord of heaven and earth!</a:t>
            </a:r>
          </a:p>
        </p:txBody>
      </p:sp>
    </p:spTree>
    <p:extLst>
      <p:ext uri="{BB962C8B-B14F-4D97-AF65-F5344CB8AC3E}">
        <p14:creationId xmlns="" xmlns:p14="http://schemas.microsoft.com/office/powerpoint/2010/main" val="203202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229</Words>
  <Application>Microsoft Office PowerPoint</Application>
  <PresentationFormat>On-screen Show (16:10)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4_Office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10</cp:revision>
  <dcterms:created xsi:type="dcterms:W3CDTF">2014-03-02T01:10:14Z</dcterms:created>
  <dcterms:modified xsi:type="dcterms:W3CDTF">2014-07-30T01:07:14Z</dcterms:modified>
</cp:coreProperties>
</file>