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39" autoAdjust="0"/>
    <p:restoredTop sz="94660"/>
  </p:normalViewPr>
  <p:slideViewPr>
    <p:cSldViewPr>
      <p:cViewPr varScale="1">
        <p:scale>
          <a:sx n="78" d="100"/>
          <a:sy n="78" d="100"/>
        </p:scale>
        <p:origin x="-870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81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57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87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08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33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0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9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2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57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97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68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4E32-2507-4BD1-8C75-928ED64F62D5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B7220-42F5-4198-B9F3-75A16130B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98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xmlns="" val="3099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0100"/>
            <a:ext cx="9144000" cy="4154984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Silent night Holy night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All is calm All is bright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Round yon virgin mother and child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Holy infant so tender and mild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Sleep in heavenly peace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Sleep in heavenly peace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83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0100"/>
            <a:ext cx="9144000" cy="4154984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Silent night Holy night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Shepherds quake at the sight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Glories stream from heaven afar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Heavenly hosts sing alleluia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Christ, the Saviour, is born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Christ, the Saviour, is born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18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0100"/>
            <a:ext cx="9144000" cy="4154984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Silent night Holy night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Son of God, love’s pure light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Radiant beams from Thy holy face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With the dawn of redeeming grace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Jesus, Lord, at Thy birth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Jesus, Lord, at Thy birth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4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99</Words>
  <Application>Microsoft Office PowerPoint</Application>
  <PresentationFormat>On-screen Show (16:10)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Bruce</cp:lastModifiedBy>
  <cp:revision>14</cp:revision>
  <dcterms:created xsi:type="dcterms:W3CDTF">2013-12-24T20:20:16Z</dcterms:created>
  <dcterms:modified xsi:type="dcterms:W3CDTF">2014-07-30T01:17:16Z</dcterms:modified>
</cp:coreProperties>
</file>