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56" r:id="rId2"/>
  </p:sldMasterIdLst>
  <p:sldIdLst>
    <p:sldId id="287" r:id="rId3"/>
    <p:sldId id="308" r:id="rId4"/>
    <p:sldId id="309" r:id="rId5"/>
    <p:sldId id="310" r:id="rId6"/>
    <p:sldId id="311" r:id="rId7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916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384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448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2632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449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4720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235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7719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1144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241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23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3267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0385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813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856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76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05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3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82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616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360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190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97E2C-4EE9-45B3-A7C1-F55F07E2B5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CF14D-8745-434A-88A1-FE58575F6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924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943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40659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666" y="45"/>
            <a:ext cx="9039225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 smtClean="0">
                <a:solidFill>
                  <a:prstClr val="black"/>
                </a:solidFill>
              </a:rPr>
              <a:t>Take to the World</a:t>
            </a:r>
            <a:endParaRPr lang="en-US" sz="1000" b="1" u="sng" dirty="0" smtClean="0">
              <a:solidFill>
                <a:prstClr val="black"/>
              </a:solidFill>
            </a:endParaRPr>
          </a:p>
          <a:p>
            <a:endParaRPr lang="en-US" sz="1000" b="1" dirty="0" smtClean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Go in peace to love and to serve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Let your ears ring long </a:t>
            </a:r>
            <a:endParaRPr lang="en-US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with </a:t>
            </a:r>
            <a:r>
              <a:rPr lang="en-US" sz="4000" b="1" dirty="0">
                <a:solidFill>
                  <a:prstClr val="white"/>
                </a:solidFill>
              </a:rPr>
              <a:t>what you’ve heard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And may the bread on your tongue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Leave a trail of crumbs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To lead the hungry back </a:t>
            </a:r>
            <a:endParaRPr lang="en-US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to </a:t>
            </a:r>
            <a:r>
              <a:rPr lang="en-US" sz="4000" b="1" dirty="0">
                <a:solidFill>
                  <a:prstClr val="white"/>
                </a:solidFill>
              </a:rPr>
              <a:t>the place that you are from</a:t>
            </a:r>
          </a:p>
          <a:p>
            <a:endParaRPr lang="en-US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309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6" y="38100"/>
            <a:ext cx="911542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prstClr val="black"/>
                </a:solidFill>
              </a:rPr>
              <a:t>T</a:t>
            </a:r>
            <a:r>
              <a:rPr lang="en-US" sz="3800" b="1" dirty="0" smtClean="0">
                <a:solidFill>
                  <a:prstClr val="black"/>
                </a:solidFill>
              </a:rPr>
              <a:t>ake </a:t>
            </a:r>
            <a:r>
              <a:rPr lang="en-US" sz="3800" b="1" dirty="0">
                <a:solidFill>
                  <a:prstClr val="black"/>
                </a:solidFill>
              </a:rPr>
              <a:t>to the world this love, hope and faith</a:t>
            </a:r>
          </a:p>
          <a:p>
            <a:r>
              <a:rPr lang="en-US" sz="3800" b="1" dirty="0" smtClean="0">
                <a:solidFill>
                  <a:prstClr val="black"/>
                </a:solidFill>
              </a:rPr>
              <a:t>Take </a:t>
            </a:r>
            <a:r>
              <a:rPr lang="en-US" sz="3800" b="1" dirty="0">
                <a:solidFill>
                  <a:prstClr val="black"/>
                </a:solidFill>
              </a:rPr>
              <a:t>to the world this rare, relentless </a:t>
            </a:r>
            <a:r>
              <a:rPr lang="en-US" sz="3800" b="1" dirty="0" smtClean="0">
                <a:solidFill>
                  <a:prstClr val="black"/>
                </a:solidFill>
              </a:rPr>
              <a:t>grace</a:t>
            </a:r>
            <a:endParaRPr lang="en-US" sz="1000" b="1" dirty="0" smtClean="0">
              <a:solidFill>
                <a:prstClr val="black"/>
              </a:solidFill>
            </a:endParaRPr>
          </a:p>
          <a:p>
            <a:endParaRPr lang="en-US" sz="1000" b="1" dirty="0">
              <a:solidFill>
                <a:prstClr val="black"/>
              </a:solidFill>
            </a:endParaRPr>
          </a:p>
          <a:p>
            <a:r>
              <a:rPr lang="en-US" sz="3800" b="1" dirty="0" smtClean="0">
                <a:solidFill>
                  <a:prstClr val="white"/>
                </a:solidFill>
              </a:rPr>
              <a:t>And </a:t>
            </a:r>
            <a:r>
              <a:rPr lang="en-US" sz="3800" b="1" dirty="0">
                <a:solidFill>
                  <a:prstClr val="white"/>
                </a:solidFill>
              </a:rPr>
              <a:t>like the three in one</a:t>
            </a:r>
          </a:p>
          <a:p>
            <a:r>
              <a:rPr lang="en-US" sz="3800" b="1" dirty="0" smtClean="0">
                <a:solidFill>
                  <a:prstClr val="white"/>
                </a:solidFill>
              </a:rPr>
              <a:t>Know </a:t>
            </a:r>
            <a:r>
              <a:rPr lang="en-US" sz="3800" b="1" dirty="0">
                <a:solidFill>
                  <a:prstClr val="white"/>
                </a:solidFill>
              </a:rPr>
              <a:t>you must become </a:t>
            </a:r>
            <a:endParaRPr lang="en-US" sz="3800" b="1" dirty="0" smtClean="0">
              <a:solidFill>
                <a:prstClr val="white"/>
              </a:solidFill>
            </a:endParaRPr>
          </a:p>
          <a:p>
            <a:r>
              <a:rPr lang="en-US" sz="3800" b="1" dirty="0" smtClean="0">
                <a:solidFill>
                  <a:prstClr val="white"/>
                </a:solidFill>
              </a:rPr>
              <a:t>what </a:t>
            </a:r>
            <a:r>
              <a:rPr lang="en-US" sz="3800" b="1" dirty="0">
                <a:solidFill>
                  <a:prstClr val="white"/>
                </a:solidFill>
              </a:rPr>
              <a:t>you want to save</a:t>
            </a:r>
          </a:p>
          <a:p>
            <a:r>
              <a:rPr lang="en-US" sz="3800" b="1" dirty="0" smtClean="0">
                <a:solidFill>
                  <a:prstClr val="white"/>
                </a:solidFill>
              </a:rPr>
              <a:t>‘</a:t>
            </a:r>
            <a:r>
              <a:rPr lang="en-US" sz="3800" b="1" dirty="0">
                <a:solidFill>
                  <a:prstClr val="white"/>
                </a:solidFill>
              </a:rPr>
              <a:t>cause that’s still the way</a:t>
            </a:r>
          </a:p>
          <a:p>
            <a:r>
              <a:rPr lang="en-US" sz="3800" b="1" dirty="0" smtClean="0">
                <a:solidFill>
                  <a:prstClr val="white"/>
                </a:solidFill>
              </a:rPr>
              <a:t>He </a:t>
            </a:r>
            <a:r>
              <a:rPr lang="en-US" sz="3800" b="1" dirty="0">
                <a:solidFill>
                  <a:prstClr val="white"/>
                </a:solidFill>
              </a:rPr>
              <a:t>takes to the </a:t>
            </a:r>
            <a:r>
              <a:rPr lang="en-US" sz="3800" b="1" dirty="0" smtClean="0">
                <a:solidFill>
                  <a:prstClr val="white"/>
                </a:solidFill>
              </a:rPr>
              <a:t>world</a:t>
            </a:r>
            <a:endParaRPr lang="en-US" sz="3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160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6" y="38100"/>
            <a:ext cx="911542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Go, and go far  </a:t>
            </a:r>
            <a:endParaRPr lang="en-US" sz="4000" b="1" dirty="0" smtClean="0">
              <a:solidFill>
                <a:prstClr val="black"/>
              </a:solidFill>
            </a:endParaRPr>
          </a:p>
          <a:p>
            <a:r>
              <a:rPr lang="en-US" sz="4000" b="1" dirty="0" smtClean="0">
                <a:solidFill>
                  <a:prstClr val="black"/>
                </a:solidFill>
              </a:rPr>
              <a:t>Take </a:t>
            </a:r>
            <a:r>
              <a:rPr lang="en-US" sz="4000" b="1" dirty="0">
                <a:solidFill>
                  <a:prstClr val="black"/>
                </a:solidFill>
              </a:rPr>
              <a:t>light deep in the dark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Believe what’s true,  </a:t>
            </a:r>
            <a:endParaRPr lang="en-US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He </a:t>
            </a:r>
            <a:r>
              <a:rPr lang="en-US" sz="4000" b="1" dirty="0">
                <a:solidFill>
                  <a:prstClr val="white"/>
                </a:solidFill>
              </a:rPr>
              <a:t>uses all, even </a:t>
            </a:r>
            <a:r>
              <a:rPr lang="en-US" sz="4000" b="1" dirty="0" smtClean="0">
                <a:solidFill>
                  <a:prstClr val="white"/>
                </a:solidFill>
              </a:rPr>
              <a:t>you</a:t>
            </a:r>
            <a:endParaRPr lang="en-US" sz="1000" b="1" dirty="0" smtClean="0">
              <a:solidFill>
                <a:prstClr val="white"/>
              </a:solidFill>
            </a:endParaRPr>
          </a:p>
          <a:p>
            <a:endParaRPr lang="en-US" sz="1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white"/>
                </a:solidFill>
              </a:rPr>
              <a:t>And may the bread on your tongue,  </a:t>
            </a:r>
            <a:endParaRPr lang="en-US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Leave </a:t>
            </a:r>
            <a:r>
              <a:rPr lang="en-US" sz="4000" b="1" dirty="0">
                <a:solidFill>
                  <a:prstClr val="white"/>
                </a:solidFill>
              </a:rPr>
              <a:t>a trail of crumbs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To lead the hungry back </a:t>
            </a:r>
            <a:endParaRPr lang="en-US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to </a:t>
            </a:r>
            <a:r>
              <a:rPr lang="en-US" sz="4000" b="1" dirty="0">
                <a:solidFill>
                  <a:prstClr val="white"/>
                </a:solidFill>
              </a:rPr>
              <a:t>the place that you are from</a:t>
            </a:r>
          </a:p>
        </p:txBody>
      </p:sp>
    </p:spTree>
    <p:extLst>
      <p:ext uri="{BB962C8B-B14F-4D97-AF65-F5344CB8AC3E}">
        <p14:creationId xmlns:p14="http://schemas.microsoft.com/office/powerpoint/2010/main" xmlns="" val="395822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6" y="38100"/>
            <a:ext cx="911542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prstClr val="black"/>
                </a:solidFill>
              </a:rPr>
              <a:t>T</a:t>
            </a:r>
            <a:r>
              <a:rPr lang="en-US" sz="3800" b="1" dirty="0" smtClean="0">
                <a:solidFill>
                  <a:prstClr val="black"/>
                </a:solidFill>
              </a:rPr>
              <a:t>ake </a:t>
            </a:r>
            <a:r>
              <a:rPr lang="en-US" sz="3800" b="1" dirty="0">
                <a:solidFill>
                  <a:prstClr val="black"/>
                </a:solidFill>
              </a:rPr>
              <a:t>to the world this love, hope and faith</a:t>
            </a:r>
          </a:p>
          <a:p>
            <a:r>
              <a:rPr lang="en-US" sz="3800" b="1" dirty="0" smtClean="0">
                <a:solidFill>
                  <a:prstClr val="black"/>
                </a:solidFill>
              </a:rPr>
              <a:t>Take </a:t>
            </a:r>
            <a:r>
              <a:rPr lang="en-US" sz="3800" b="1" dirty="0">
                <a:solidFill>
                  <a:prstClr val="black"/>
                </a:solidFill>
              </a:rPr>
              <a:t>to the world this rare, relentless </a:t>
            </a:r>
            <a:r>
              <a:rPr lang="en-US" sz="3800" b="1" dirty="0" smtClean="0">
                <a:solidFill>
                  <a:prstClr val="black"/>
                </a:solidFill>
              </a:rPr>
              <a:t>grace</a:t>
            </a:r>
            <a:endParaRPr lang="en-US" sz="1000" b="1" dirty="0" smtClean="0">
              <a:solidFill>
                <a:prstClr val="black"/>
              </a:solidFill>
            </a:endParaRPr>
          </a:p>
          <a:p>
            <a:endParaRPr lang="en-US" sz="1000" b="1" dirty="0">
              <a:solidFill>
                <a:prstClr val="black"/>
              </a:solidFill>
            </a:endParaRPr>
          </a:p>
          <a:p>
            <a:r>
              <a:rPr lang="en-US" sz="3800" b="1" dirty="0" smtClean="0">
                <a:solidFill>
                  <a:prstClr val="white"/>
                </a:solidFill>
              </a:rPr>
              <a:t>And </a:t>
            </a:r>
            <a:r>
              <a:rPr lang="en-US" sz="3800" b="1" dirty="0">
                <a:solidFill>
                  <a:prstClr val="white"/>
                </a:solidFill>
              </a:rPr>
              <a:t>like the three in one</a:t>
            </a:r>
          </a:p>
          <a:p>
            <a:r>
              <a:rPr lang="en-US" sz="3800" b="1" dirty="0" smtClean="0">
                <a:solidFill>
                  <a:prstClr val="white"/>
                </a:solidFill>
              </a:rPr>
              <a:t>Know </a:t>
            </a:r>
            <a:r>
              <a:rPr lang="en-US" sz="3800" b="1" dirty="0">
                <a:solidFill>
                  <a:prstClr val="white"/>
                </a:solidFill>
              </a:rPr>
              <a:t>you must become </a:t>
            </a:r>
            <a:endParaRPr lang="en-US" sz="3800" b="1" dirty="0" smtClean="0">
              <a:solidFill>
                <a:prstClr val="white"/>
              </a:solidFill>
            </a:endParaRPr>
          </a:p>
          <a:p>
            <a:r>
              <a:rPr lang="en-US" sz="3800" b="1" dirty="0" smtClean="0">
                <a:solidFill>
                  <a:prstClr val="white"/>
                </a:solidFill>
              </a:rPr>
              <a:t>what </a:t>
            </a:r>
            <a:r>
              <a:rPr lang="en-US" sz="3800" b="1" dirty="0">
                <a:solidFill>
                  <a:prstClr val="white"/>
                </a:solidFill>
              </a:rPr>
              <a:t>you want to save</a:t>
            </a:r>
          </a:p>
          <a:p>
            <a:r>
              <a:rPr lang="en-US" sz="3800" b="1" dirty="0" smtClean="0">
                <a:solidFill>
                  <a:prstClr val="white"/>
                </a:solidFill>
              </a:rPr>
              <a:t>‘</a:t>
            </a:r>
            <a:r>
              <a:rPr lang="en-US" sz="3800" b="1" dirty="0">
                <a:solidFill>
                  <a:prstClr val="white"/>
                </a:solidFill>
              </a:rPr>
              <a:t>cause that’s still the way</a:t>
            </a:r>
          </a:p>
          <a:p>
            <a:r>
              <a:rPr lang="en-US" sz="3800" b="1" dirty="0" smtClean="0">
                <a:solidFill>
                  <a:prstClr val="white"/>
                </a:solidFill>
              </a:rPr>
              <a:t>He </a:t>
            </a:r>
            <a:r>
              <a:rPr lang="en-US" sz="3800" b="1" dirty="0">
                <a:solidFill>
                  <a:prstClr val="white"/>
                </a:solidFill>
              </a:rPr>
              <a:t>takes to the </a:t>
            </a:r>
            <a:r>
              <a:rPr lang="en-US" sz="3800" b="1" dirty="0" smtClean="0">
                <a:solidFill>
                  <a:prstClr val="white"/>
                </a:solidFill>
              </a:rPr>
              <a:t>world</a:t>
            </a:r>
            <a:endParaRPr lang="en-US" sz="3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319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140</Words>
  <Application>Microsoft Office PowerPoint</Application>
  <PresentationFormat>On-screen Show (16:10)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45_Office Theme</vt:lpstr>
      <vt:lpstr>6_Office Theme</vt:lpstr>
      <vt:lpstr>Slide 1</vt:lpstr>
      <vt:lpstr>Slide 2</vt:lpstr>
      <vt:lpstr>Slide 3</vt:lpstr>
      <vt:lpstr>Slide 4</vt:lpstr>
      <vt:lpstr>Slide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24</cp:revision>
  <dcterms:created xsi:type="dcterms:W3CDTF">2014-05-25T13:20:07Z</dcterms:created>
  <dcterms:modified xsi:type="dcterms:W3CDTF">2014-07-30T00:31:20Z</dcterms:modified>
</cp:coreProperties>
</file>