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70" r:id="rId2"/>
    <p:sldId id="264" r:id="rId3"/>
    <p:sldId id="265" r:id="rId4"/>
    <p:sldId id="266" r:id="rId5"/>
    <p:sldId id="267" r:id="rId6"/>
    <p:sldId id="268" r:id="rId7"/>
    <p:sldId id="269" r:id="rId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852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51017-8E20-4AB9-A476-7A96AF650D8C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8E41A-3675-4F4D-83F2-640DB7EA0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780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437B0-FA5D-4230-A54B-8B20F70C4EF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652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437B0-FA5D-4230-A54B-8B20F70C4EF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652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437B0-FA5D-4230-A54B-8B20F70C4EF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65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67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5B5D-7315-4C6D-ACCA-2994258F5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B703-6F11-439A-B69F-BAF921323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9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5B5D-7315-4C6D-ACCA-2994258F5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B703-6F11-439A-B69F-BAF921323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71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918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918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5B5D-7315-4C6D-ACCA-2994258F5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B703-6F11-439A-B69F-BAF921323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71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5B5D-7315-4C6D-ACCA-2994258F5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B703-6F11-439A-B69F-BAF921323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48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5B5D-7315-4C6D-ACCA-2994258F5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B703-6F11-439A-B69F-BAF921323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7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5B5D-7315-4C6D-ACCA-2994258F5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B703-6F11-439A-B69F-BAF921323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47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5B5D-7315-4C6D-ACCA-2994258F5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B703-6F11-439A-B69F-BAF921323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13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5B5D-7315-4C6D-ACCA-2994258F5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B703-6F11-439A-B69F-BAF921323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64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5B5D-7315-4C6D-ACCA-2994258F5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B703-6F11-439A-B69F-BAF921323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4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5B5D-7315-4C6D-ACCA-2994258F5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B703-6F11-439A-B69F-BAF921323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34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5B5D-7315-4C6D-ACCA-2994258F5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B703-6F11-439A-B69F-BAF921323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30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27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15B5D-7315-4C6D-ACCA-2994258F5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27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27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4B703-6F11-439A-B69F-BAF921323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87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xmlns="" val="32120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7000"/>
            <a:ext cx="9067800" cy="5078313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prstClr val="white"/>
                </a:solidFill>
              </a:rPr>
              <a:t>THE HEART OF WORSHIP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en-US" sz="1200" dirty="0">
                <a:solidFill>
                  <a:prstClr val="white"/>
                </a:solidFill>
              </a:rPr>
              <a:t>Matt Redman ccli 2296522</a:t>
            </a:r>
            <a:endParaRPr lang="en-US" sz="2800" b="1" u="sng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en-US" sz="2800" b="1" u="sng" dirty="0">
              <a:solidFill>
                <a:prstClr val="white"/>
              </a:solidFill>
            </a:endParaRPr>
          </a:p>
          <a:p>
            <a:r>
              <a:rPr lang="en-US" sz="4000" b="1" dirty="0">
                <a:solidFill>
                  <a:prstClr val="white"/>
                </a:solidFill>
              </a:rPr>
              <a:t>When the music fades </a:t>
            </a:r>
          </a:p>
          <a:p>
            <a:r>
              <a:rPr lang="en-US" sz="4000" b="1" dirty="0">
                <a:solidFill>
                  <a:prstClr val="white"/>
                </a:solidFill>
              </a:rPr>
              <a:t>All is stripped away</a:t>
            </a:r>
          </a:p>
          <a:p>
            <a:r>
              <a:rPr lang="en-US" sz="4000" b="1" dirty="0">
                <a:solidFill>
                  <a:prstClr val="white"/>
                </a:solidFill>
              </a:rPr>
              <a:t>And I simply come.</a:t>
            </a:r>
          </a:p>
          <a:p>
            <a:r>
              <a:rPr lang="en-US" sz="4000" b="1" dirty="0">
                <a:solidFill>
                  <a:prstClr val="white"/>
                </a:solidFill>
              </a:rPr>
              <a:t>Longing just to bring </a:t>
            </a:r>
          </a:p>
          <a:p>
            <a:r>
              <a:rPr lang="en-US" sz="4000" b="1" dirty="0">
                <a:solidFill>
                  <a:prstClr val="white"/>
                </a:solidFill>
              </a:rPr>
              <a:t>Something that's of worth</a:t>
            </a:r>
          </a:p>
          <a:p>
            <a:r>
              <a:rPr lang="en-US" sz="4000" b="1" dirty="0">
                <a:solidFill>
                  <a:prstClr val="white"/>
                </a:solidFill>
              </a:rPr>
              <a:t>That will bless Your heart.</a:t>
            </a:r>
          </a:p>
        </p:txBody>
      </p:sp>
    </p:spTree>
    <p:extLst>
      <p:ext uri="{BB962C8B-B14F-4D97-AF65-F5344CB8AC3E}">
        <p14:creationId xmlns:p14="http://schemas.microsoft.com/office/powerpoint/2010/main" xmlns="" val="180813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594"/>
            <a:ext cx="9067800" cy="5632311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</a:rPr>
              <a:t>I'll bring You more than a song,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</a:rPr>
              <a:t>For a song in itself 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</a:rPr>
              <a:t>is not what You have required.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</a:rPr>
              <a:t>You search much deeper within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</a:rPr>
              <a:t>Through the way things appear.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</a:rPr>
              <a:t>You're looking into my heart.</a:t>
            </a:r>
          </a:p>
        </p:txBody>
      </p:sp>
    </p:spTree>
    <p:extLst>
      <p:ext uri="{BB962C8B-B14F-4D97-AF65-F5344CB8AC3E}">
        <p14:creationId xmlns:p14="http://schemas.microsoft.com/office/powerpoint/2010/main" xmlns="" val="102906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410"/>
            <a:ext cx="9067800" cy="5632311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</a:rPr>
              <a:t> I'm coming back to the heart of worship</a:t>
            </a:r>
            <a:r>
              <a:rPr lang="en-US" sz="4000" b="1" i="1" dirty="0">
                <a:solidFill>
                  <a:prstClr val="white"/>
                </a:solidFill>
              </a:rPr>
              <a:t>,</a:t>
            </a:r>
            <a:endParaRPr lang="en-US" sz="4000" b="1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</a:rPr>
              <a:t>And it's all about You, 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</a:rPr>
              <a:t>It's all about You, Jesus.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</a:rPr>
              <a:t>I'm sorry Lord, for the thing I've made it,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</a:rPr>
              <a:t>When it's all about You, 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</a:rPr>
              <a:t>It's all about You, Jesus.</a:t>
            </a:r>
          </a:p>
        </p:txBody>
      </p:sp>
    </p:spTree>
    <p:extLst>
      <p:ext uri="{BB962C8B-B14F-4D97-AF65-F5344CB8AC3E}">
        <p14:creationId xmlns:p14="http://schemas.microsoft.com/office/powerpoint/2010/main" xmlns="" val="201680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0504"/>
            <a:ext cx="9067800" cy="5632311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</a:rPr>
              <a:t>King of endless worth, 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</a:rPr>
              <a:t>No one could express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</a:rPr>
              <a:t>How much You deserve.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</a:rPr>
              <a:t>Though I'm weak and poor, 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</a:rPr>
              <a:t>All I have is Yours,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</a:rPr>
              <a:t>Every single breath.</a:t>
            </a:r>
          </a:p>
        </p:txBody>
      </p:sp>
    </p:spTree>
    <p:extLst>
      <p:ext uri="{BB962C8B-B14F-4D97-AF65-F5344CB8AC3E}">
        <p14:creationId xmlns:p14="http://schemas.microsoft.com/office/powerpoint/2010/main" xmlns="" val="11465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4339"/>
            <a:ext cx="9067800" cy="5632311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</a:rPr>
              <a:t>I'll bring You more than a song,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</a:rPr>
              <a:t>For a song in itself 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</a:rPr>
              <a:t>is not what You have required.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</a:rPr>
              <a:t>You search much deeper within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</a:rPr>
              <a:t>Through the way things appear.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</a:rPr>
              <a:t>You're looking into my heart.</a:t>
            </a:r>
          </a:p>
        </p:txBody>
      </p:sp>
    </p:spTree>
    <p:extLst>
      <p:ext uri="{BB962C8B-B14F-4D97-AF65-F5344CB8AC3E}">
        <p14:creationId xmlns:p14="http://schemas.microsoft.com/office/powerpoint/2010/main" xmlns="" val="30338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0504"/>
            <a:ext cx="9067800" cy="5632311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dirty="0">
                <a:solidFill>
                  <a:prstClr val="white"/>
                </a:solidFill>
              </a:rPr>
              <a:t> </a:t>
            </a:r>
            <a:r>
              <a:rPr lang="en-US" sz="4000" b="1" dirty="0">
                <a:solidFill>
                  <a:prstClr val="white"/>
                </a:solidFill>
              </a:rPr>
              <a:t>I'm coming back to the heart of worship,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</a:rPr>
              <a:t>And it's all about You, 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</a:rPr>
              <a:t>It's all about You, Jesus.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</a:rPr>
              <a:t>I'm sorry Lord, for the thing I've made it,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</a:rPr>
              <a:t>When it's all about You, 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</a:rPr>
              <a:t>It's all about You, Jesus.</a:t>
            </a:r>
          </a:p>
        </p:txBody>
      </p:sp>
    </p:spTree>
    <p:extLst>
      <p:ext uri="{BB962C8B-B14F-4D97-AF65-F5344CB8AC3E}">
        <p14:creationId xmlns:p14="http://schemas.microsoft.com/office/powerpoint/2010/main" xmlns="" val="15957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142</Words>
  <Application>Microsoft Office PowerPoint</Application>
  <PresentationFormat>On-screen Show (16:10)</PresentationFormat>
  <Paragraphs>41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21_Office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Projection</dc:creator>
  <cp:lastModifiedBy>Bruce</cp:lastModifiedBy>
  <cp:revision>5</cp:revision>
  <dcterms:created xsi:type="dcterms:W3CDTF">2014-07-20T12:56:24Z</dcterms:created>
  <dcterms:modified xsi:type="dcterms:W3CDTF">2014-07-29T23:28:15Z</dcterms:modified>
</cp:coreProperties>
</file>