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</p:sldMasterIdLst>
  <p:sldIdLst>
    <p:sldId id="265" r:id="rId3"/>
    <p:sldId id="269" r:id="rId4"/>
    <p:sldId id="270" r:id="rId5"/>
    <p:sldId id="271" r:id="rId6"/>
    <p:sldId id="272" r:id="rId7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5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4530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712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8642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54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1292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750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1602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0043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4395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11037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95164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3582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95092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75720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15910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9264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9264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293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1421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914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112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9711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0297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324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5709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F1081-223B-49F0-A8DF-578FFCDC07C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1FC77-C6C6-478B-9D13-45C8407A76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4723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58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58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58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428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16138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561" y="-19050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3200" b="1" u="sng" dirty="0" smtClean="0">
                <a:solidFill>
                  <a:prstClr val="white"/>
                </a:solidFill>
              </a:rPr>
              <a:t>THE </a:t>
            </a:r>
            <a:r>
              <a:rPr lang="en-US" sz="3200" b="1" u="sng" dirty="0">
                <a:solidFill>
                  <a:prstClr val="white"/>
                </a:solidFill>
              </a:rPr>
              <a:t>POWER OF YOUR </a:t>
            </a:r>
            <a:r>
              <a:rPr lang="en-US" sz="3200" b="1" u="sng" dirty="0" smtClean="0">
                <a:solidFill>
                  <a:prstClr val="white"/>
                </a:solidFill>
              </a:rPr>
              <a:t>LOVE</a:t>
            </a:r>
            <a:r>
              <a:rPr lang="en-US" sz="3200" b="1" dirty="0" smtClean="0">
                <a:solidFill>
                  <a:prstClr val="white"/>
                </a:solidFill>
              </a:rPr>
              <a:t> </a:t>
            </a:r>
            <a:r>
              <a:rPr lang="en-US" sz="1200" dirty="0">
                <a:solidFill>
                  <a:prstClr val="white"/>
                </a:solidFill>
              </a:rPr>
              <a:t>Geoff </a:t>
            </a:r>
            <a:r>
              <a:rPr lang="en-US" sz="1200" dirty="0" smtClean="0">
                <a:solidFill>
                  <a:prstClr val="white"/>
                </a:solidFill>
              </a:rPr>
              <a:t>Bullock ccli 917491</a:t>
            </a:r>
            <a:endParaRPr lang="en-US" sz="1200" dirty="0">
              <a:solidFill>
                <a:prstClr val="white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3200" b="1" dirty="0">
                <a:solidFill>
                  <a:prstClr val="white"/>
                </a:solidFill>
              </a:rPr>
              <a:t>Lord, I come to You, </a:t>
            </a:r>
            <a:endParaRPr lang="en-US" sz="3200" b="1" dirty="0" smtClean="0">
              <a:solidFill>
                <a:prstClr val="white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3200" b="1" dirty="0">
                <a:solidFill>
                  <a:prstClr val="white"/>
                </a:solidFill>
              </a:rPr>
              <a:t>L</a:t>
            </a:r>
            <a:r>
              <a:rPr lang="en-US" sz="3200" b="1" dirty="0" smtClean="0">
                <a:solidFill>
                  <a:prstClr val="white"/>
                </a:solidFill>
              </a:rPr>
              <a:t>et </a:t>
            </a:r>
            <a:r>
              <a:rPr lang="en-US" sz="3200" b="1" dirty="0">
                <a:solidFill>
                  <a:prstClr val="white"/>
                </a:solidFill>
              </a:rPr>
              <a:t>my heart be changed, renewed;</a:t>
            </a:r>
          </a:p>
          <a:p>
            <a:pPr algn="r">
              <a:lnSpc>
                <a:spcPct val="150000"/>
              </a:lnSpc>
            </a:pPr>
            <a:r>
              <a:rPr lang="en-US" sz="3200" b="1" dirty="0">
                <a:solidFill>
                  <a:prstClr val="white"/>
                </a:solidFill>
              </a:rPr>
              <a:t>Flowing from the grace, that I've found in You</a:t>
            </a:r>
          </a:p>
          <a:p>
            <a:pPr algn="r">
              <a:lnSpc>
                <a:spcPct val="150000"/>
              </a:lnSpc>
            </a:pPr>
            <a:r>
              <a:rPr lang="en-US" sz="3200" b="1" dirty="0">
                <a:solidFill>
                  <a:prstClr val="white"/>
                </a:solidFill>
              </a:rPr>
              <a:t>And, Lord, I've come to know </a:t>
            </a:r>
            <a:endParaRPr lang="en-US" sz="3200" b="1" dirty="0" smtClean="0">
              <a:solidFill>
                <a:prstClr val="white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3200" b="1" dirty="0">
                <a:solidFill>
                  <a:prstClr val="white"/>
                </a:solidFill>
              </a:rPr>
              <a:t>T</a:t>
            </a:r>
            <a:r>
              <a:rPr lang="en-US" sz="3200" b="1" dirty="0" smtClean="0">
                <a:solidFill>
                  <a:prstClr val="white"/>
                </a:solidFill>
              </a:rPr>
              <a:t>he </a:t>
            </a:r>
            <a:r>
              <a:rPr lang="en-US" sz="3200" b="1" dirty="0">
                <a:solidFill>
                  <a:prstClr val="white"/>
                </a:solidFill>
              </a:rPr>
              <a:t>weaknesses I see, in me</a:t>
            </a:r>
          </a:p>
          <a:p>
            <a:pPr algn="r">
              <a:lnSpc>
                <a:spcPct val="150000"/>
              </a:lnSpc>
            </a:pPr>
            <a:r>
              <a:rPr lang="en-US" sz="3200" b="1" dirty="0">
                <a:solidFill>
                  <a:prstClr val="white"/>
                </a:solidFill>
              </a:rPr>
              <a:t>Will be stripped away, </a:t>
            </a:r>
            <a:endParaRPr lang="en-US" sz="3200" b="1" dirty="0" smtClean="0">
              <a:solidFill>
                <a:prstClr val="white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3200" b="1" dirty="0">
                <a:solidFill>
                  <a:prstClr val="white"/>
                </a:solidFill>
              </a:rPr>
              <a:t>B</a:t>
            </a:r>
            <a:r>
              <a:rPr lang="en-US" sz="3200" b="1" dirty="0" smtClean="0">
                <a:solidFill>
                  <a:prstClr val="white"/>
                </a:solidFill>
              </a:rPr>
              <a:t>y </a:t>
            </a:r>
            <a:r>
              <a:rPr lang="en-US" sz="3200" b="1" dirty="0">
                <a:solidFill>
                  <a:prstClr val="white"/>
                </a:solidFill>
              </a:rPr>
              <a:t>the power of Your Love</a:t>
            </a:r>
          </a:p>
        </p:txBody>
      </p:sp>
    </p:spTree>
    <p:extLst>
      <p:ext uri="{BB962C8B-B14F-4D97-AF65-F5344CB8AC3E}">
        <p14:creationId xmlns:p14="http://schemas.microsoft.com/office/powerpoint/2010/main" xmlns="" val="243756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561" y="6350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3600" b="1" dirty="0">
                <a:solidFill>
                  <a:prstClr val="white"/>
                </a:solidFill>
              </a:rPr>
              <a:t>Hold me close, let Your love surround me</a:t>
            </a:r>
          </a:p>
          <a:p>
            <a:pPr algn="r">
              <a:lnSpc>
                <a:spcPct val="150000"/>
              </a:lnSpc>
            </a:pPr>
            <a:r>
              <a:rPr lang="en-US" sz="3600" b="1" dirty="0">
                <a:solidFill>
                  <a:prstClr val="white"/>
                </a:solidFill>
              </a:rPr>
              <a:t>               Bring me near, </a:t>
            </a:r>
            <a:r>
              <a:rPr lang="en-US" sz="3600" b="1" dirty="0" smtClean="0">
                <a:solidFill>
                  <a:prstClr val="white"/>
                </a:solidFill>
              </a:rPr>
              <a:t>draw </a:t>
            </a:r>
            <a:r>
              <a:rPr lang="en-US" sz="3600" b="1" dirty="0">
                <a:solidFill>
                  <a:prstClr val="white"/>
                </a:solidFill>
              </a:rPr>
              <a:t>me to Your side</a:t>
            </a:r>
          </a:p>
          <a:p>
            <a:pPr algn="r">
              <a:lnSpc>
                <a:spcPct val="150000"/>
              </a:lnSpc>
            </a:pPr>
            <a:r>
              <a:rPr lang="en-US" sz="3600" b="1" dirty="0">
                <a:solidFill>
                  <a:prstClr val="white"/>
                </a:solidFill>
              </a:rPr>
              <a:t>               And as I wait, </a:t>
            </a:r>
            <a:r>
              <a:rPr lang="en-US" sz="3600" b="1" dirty="0" smtClean="0">
                <a:solidFill>
                  <a:prstClr val="white"/>
                </a:solidFill>
              </a:rPr>
              <a:t>I'll </a:t>
            </a:r>
            <a:r>
              <a:rPr lang="en-US" sz="3600" b="1" dirty="0">
                <a:solidFill>
                  <a:prstClr val="white"/>
                </a:solidFill>
              </a:rPr>
              <a:t>rise up like the eagle</a:t>
            </a:r>
          </a:p>
          <a:p>
            <a:pPr algn="r">
              <a:lnSpc>
                <a:spcPct val="150000"/>
              </a:lnSpc>
            </a:pPr>
            <a:r>
              <a:rPr lang="en-US" sz="3600" b="1" dirty="0">
                <a:solidFill>
                  <a:prstClr val="white"/>
                </a:solidFill>
              </a:rPr>
              <a:t>               And I will soar with You; </a:t>
            </a:r>
            <a:endParaRPr lang="en-US" sz="3600" b="1" dirty="0" smtClean="0">
              <a:solidFill>
                <a:prstClr val="white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3600" b="1" dirty="0" smtClean="0">
                <a:solidFill>
                  <a:prstClr val="white"/>
                </a:solidFill>
              </a:rPr>
              <a:t>Your </a:t>
            </a:r>
            <a:r>
              <a:rPr lang="en-US" sz="3600" b="1" dirty="0">
                <a:solidFill>
                  <a:prstClr val="white"/>
                </a:solidFill>
              </a:rPr>
              <a:t>Spirit leads me on</a:t>
            </a:r>
          </a:p>
          <a:p>
            <a:pPr algn="r">
              <a:lnSpc>
                <a:spcPct val="150000"/>
              </a:lnSpc>
            </a:pPr>
            <a:r>
              <a:rPr lang="en-US" sz="3600" b="1" dirty="0">
                <a:solidFill>
                  <a:prstClr val="white"/>
                </a:solidFill>
              </a:rPr>
              <a:t>               In the power of Your love</a:t>
            </a:r>
          </a:p>
        </p:txBody>
      </p:sp>
    </p:spTree>
    <p:extLst>
      <p:ext uri="{BB962C8B-B14F-4D97-AF65-F5344CB8AC3E}">
        <p14:creationId xmlns:p14="http://schemas.microsoft.com/office/powerpoint/2010/main" xmlns="" val="423021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561" y="2791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4000" b="1" dirty="0">
                <a:solidFill>
                  <a:prstClr val="white"/>
                </a:solidFill>
              </a:rPr>
              <a:t>Lord, unveil my eyes, </a:t>
            </a:r>
            <a:endParaRPr lang="en-US" sz="4000" b="1" dirty="0" smtClean="0">
              <a:solidFill>
                <a:prstClr val="white"/>
              </a:solidFill>
            </a:endParaRP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L</a:t>
            </a:r>
            <a:r>
              <a:rPr lang="en-US" sz="4000" b="1" dirty="0" smtClean="0">
                <a:solidFill>
                  <a:prstClr val="white"/>
                </a:solidFill>
              </a:rPr>
              <a:t>et </a:t>
            </a:r>
            <a:r>
              <a:rPr lang="en-US" sz="4000" b="1" dirty="0">
                <a:solidFill>
                  <a:prstClr val="white"/>
                </a:solidFill>
              </a:rPr>
              <a:t>me see You, face to face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The knowledge of Your love, </a:t>
            </a:r>
            <a:endParaRPr lang="en-US" sz="4000" b="1" dirty="0" smtClean="0">
              <a:solidFill>
                <a:prstClr val="white"/>
              </a:solidFill>
            </a:endParaRP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A</a:t>
            </a:r>
            <a:r>
              <a:rPr lang="en-US" sz="4000" b="1" dirty="0" smtClean="0">
                <a:solidFill>
                  <a:prstClr val="white"/>
                </a:solidFill>
              </a:rPr>
              <a:t>s </a:t>
            </a:r>
            <a:r>
              <a:rPr lang="en-US" sz="4000" b="1" dirty="0">
                <a:solidFill>
                  <a:prstClr val="white"/>
                </a:solidFill>
              </a:rPr>
              <a:t>You live in me.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And Lord, renew my mind </a:t>
            </a:r>
            <a:endParaRPr lang="en-US" sz="4000" b="1" dirty="0" smtClean="0">
              <a:solidFill>
                <a:prstClr val="white"/>
              </a:solidFill>
            </a:endParaRP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A</a:t>
            </a:r>
            <a:r>
              <a:rPr lang="en-US" sz="4000" b="1" dirty="0" smtClean="0">
                <a:solidFill>
                  <a:prstClr val="white"/>
                </a:solidFill>
              </a:rPr>
              <a:t>s </a:t>
            </a:r>
            <a:r>
              <a:rPr lang="en-US" sz="4000" b="1" dirty="0">
                <a:solidFill>
                  <a:prstClr val="white"/>
                </a:solidFill>
              </a:rPr>
              <a:t>Your will unfolds in my life;</a:t>
            </a: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In living </a:t>
            </a:r>
            <a:r>
              <a:rPr lang="en-US" sz="4000" b="1" dirty="0" err="1">
                <a:solidFill>
                  <a:prstClr val="white"/>
                </a:solidFill>
              </a:rPr>
              <a:t>ev'ry</a:t>
            </a:r>
            <a:r>
              <a:rPr lang="en-US" sz="4000" b="1" dirty="0">
                <a:solidFill>
                  <a:prstClr val="white"/>
                </a:solidFill>
              </a:rPr>
              <a:t> day </a:t>
            </a:r>
            <a:endParaRPr lang="en-US" sz="4000" b="1" dirty="0" smtClean="0">
              <a:solidFill>
                <a:prstClr val="white"/>
              </a:solidFill>
            </a:endParaRPr>
          </a:p>
          <a:p>
            <a:pPr algn="r"/>
            <a:r>
              <a:rPr lang="en-US" sz="4000" b="1" dirty="0">
                <a:solidFill>
                  <a:prstClr val="white"/>
                </a:solidFill>
              </a:rPr>
              <a:t>B</a:t>
            </a:r>
            <a:r>
              <a:rPr lang="en-US" sz="4000" b="1" dirty="0" smtClean="0">
                <a:solidFill>
                  <a:prstClr val="white"/>
                </a:solidFill>
              </a:rPr>
              <a:t>y </a:t>
            </a:r>
            <a:r>
              <a:rPr lang="en-US" sz="4000" b="1" dirty="0">
                <a:solidFill>
                  <a:prstClr val="white"/>
                </a:solidFill>
              </a:rPr>
              <a:t>the power of Your love</a:t>
            </a:r>
          </a:p>
        </p:txBody>
      </p:sp>
    </p:spTree>
    <p:extLst>
      <p:ext uri="{BB962C8B-B14F-4D97-AF65-F5344CB8AC3E}">
        <p14:creationId xmlns:p14="http://schemas.microsoft.com/office/powerpoint/2010/main" xmlns="" val="30018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561" y="6350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3600" b="1" dirty="0">
                <a:solidFill>
                  <a:prstClr val="white"/>
                </a:solidFill>
              </a:rPr>
              <a:t>Hold me close, let Your love surround me</a:t>
            </a:r>
          </a:p>
          <a:p>
            <a:pPr algn="r">
              <a:lnSpc>
                <a:spcPct val="150000"/>
              </a:lnSpc>
            </a:pPr>
            <a:r>
              <a:rPr lang="en-US" sz="3600" b="1" dirty="0">
                <a:solidFill>
                  <a:prstClr val="white"/>
                </a:solidFill>
              </a:rPr>
              <a:t>               Bring me near, </a:t>
            </a:r>
            <a:r>
              <a:rPr lang="en-US" sz="3600" b="1" dirty="0" smtClean="0">
                <a:solidFill>
                  <a:prstClr val="white"/>
                </a:solidFill>
              </a:rPr>
              <a:t>draw </a:t>
            </a:r>
            <a:r>
              <a:rPr lang="en-US" sz="3600" b="1" dirty="0">
                <a:solidFill>
                  <a:prstClr val="white"/>
                </a:solidFill>
              </a:rPr>
              <a:t>me to Your side</a:t>
            </a:r>
          </a:p>
          <a:p>
            <a:pPr algn="r">
              <a:lnSpc>
                <a:spcPct val="150000"/>
              </a:lnSpc>
            </a:pPr>
            <a:r>
              <a:rPr lang="en-US" sz="3600" b="1" dirty="0">
                <a:solidFill>
                  <a:prstClr val="white"/>
                </a:solidFill>
              </a:rPr>
              <a:t>               And as I wait, </a:t>
            </a:r>
            <a:r>
              <a:rPr lang="en-US" sz="3600" b="1" dirty="0" smtClean="0">
                <a:solidFill>
                  <a:prstClr val="white"/>
                </a:solidFill>
              </a:rPr>
              <a:t>I'll </a:t>
            </a:r>
            <a:r>
              <a:rPr lang="en-US" sz="3600" b="1" dirty="0">
                <a:solidFill>
                  <a:prstClr val="white"/>
                </a:solidFill>
              </a:rPr>
              <a:t>rise up like the eagle</a:t>
            </a:r>
          </a:p>
          <a:p>
            <a:pPr algn="r">
              <a:lnSpc>
                <a:spcPct val="150000"/>
              </a:lnSpc>
            </a:pPr>
            <a:r>
              <a:rPr lang="en-US" sz="3600" b="1" dirty="0">
                <a:solidFill>
                  <a:prstClr val="white"/>
                </a:solidFill>
              </a:rPr>
              <a:t>               And I will soar with You; </a:t>
            </a:r>
            <a:endParaRPr lang="en-US" sz="3600" b="1" dirty="0" smtClean="0">
              <a:solidFill>
                <a:prstClr val="white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3600" b="1" dirty="0" smtClean="0">
                <a:solidFill>
                  <a:prstClr val="white"/>
                </a:solidFill>
              </a:rPr>
              <a:t>Your </a:t>
            </a:r>
            <a:r>
              <a:rPr lang="en-US" sz="3600" b="1" dirty="0">
                <a:solidFill>
                  <a:prstClr val="white"/>
                </a:solidFill>
              </a:rPr>
              <a:t>Spirit leads me on</a:t>
            </a:r>
          </a:p>
          <a:p>
            <a:pPr algn="r">
              <a:lnSpc>
                <a:spcPct val="150000"/>
              </a:lnSpc>
            </a:pPr>
            <a:r>
              <a:rPr lang="en-US" sz="3600" b="1" dirty="0">
                <a:solidFill>
                  <a:prstClr val="white"/>
                </a:solidFill>
              </a:rPr>
              <a:t>               In the power of Your love</a:t>
            </a:r>
          </a:p>
        </p:txBody>
      </p:sp>
    </p:spTree>
    <p:extLst>
      <p:ext uri="{BB962C8B-B14F-4D97-AF65-F5344CB8AC3E}">
        <p14:creationId xmlns:p14="http://schemas.microsoft.com/office/powerpoint/2010/main" xmlns="" val="269288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128</Words>
  <Application>Microsoft Office PowerPoint</Application>
  <PresentationFormat>On-screen Show (16:10)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2_Office Theme</vt:lpstr>
      <vt:lpstr>9_Office Theme</vt:lpstr>
      <vt:lpstr>Slide 1</vt:lpstr>
      <vt:lpstr>Slide 2</vt:lpstr>
      <vt:lpstr>Slide 3</vt:lpstr>
      <vt:lpstr>Slide 4</vt:lpstr>
      <vt:lpstr>Slide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Projection</dc:creator>
  <cp:lastModifiedBy>Bruce</cp:lastModifiedBy>
  <cp:revision>16</cp:revision>
  <dcterms:created xsi:type="dcterms:W3CDTF">2014-05-25T13:20:07Z</dcterms:created>
  <dcterms:modified xsi:type="dcterms:W3CDTF">2014-07-29T23:54:20Z</dcterms:modified>
</cp:coreProperties>
</file>