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65" r:id="rId3"/>
    <p:sldId id="269" r:id="rId4"/>
    <p:sldId id="270" r:id="rId5"/>
    <p:sldId id="271" r:id="rId6"/>
    <p:sldId id="272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5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12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642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29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50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602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04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395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103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516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5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509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572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591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6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6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42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14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11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71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29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70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72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613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61" y="-1905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200" b="1" u="sng" dirty="0" smtClean="0">
                <a:solidFill>
                  <a:prstClr val="white"/>
                </a:solidFill>
              </a:rPr>
              <a:t>THE </a:t>
            </a:r>
            <a:r>
              <a:rPr lang="en-US" sz="3200" b="1" u="sng" dirty="0">
                <a:solidFill>
                  <a:prstClr val="white"/>
                </a:solidFill>
              </a:rPr>
              <a:t>POWER OF YOUR </a:t>
            </a:r>
            <a:r>
              <a:rPr lang="en-US" sz="3200" b="1" u="sng" dirty="0" smtClean="0">
                <a:solidFill>
                  <a:prstClr val="white"/>
                </a:solidFill>
              </a:rPr>
              <a:t>LOVE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white"/>
                </a:solidFill>
              </a:rPr>
              <a:t>Geoff </a:t>
            </a:r>
            <a:r>
              <a:rPr lang="en-US" sz="1200" dirty="0" smtClean="0">
                <a:solidFill>
                  <a:prstClr val="white"/>
                </a:solidFill>
              </a:rPr>
              <a:t>Bullock ccli 917491</a:t>
            </a:r>
            <a:endParaRPr lang="en-US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Lord, I come to You, 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L</a:t>
            </a:r>
            <a:r>
              <a:rPr lang="en-US" sz="3200" b="1" dirty="0" smtClean="0">
                <a:solidFill>
                  <a:prstClr val="white"/>
                </a:solidFill>
              </a:rPr>
              <a:t>et </a:t>
            </a:r>
            <a:r>
              <a:rPr lang="en-US" sz="3200" b="1" dirty="0">
                <a:solidFill>
                  <a:prstClr val="white"/>
                </a:solidFill>
              </a:rPr>
              <a:t>my heart be changed, renewed;</a:t>
            </a: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Flowing from the grace, that I've found in You</a:t>
            </a: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And, Lord, I've come to know 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T</a:t>
            </a:r>
            <a:r>
              <a:rPr lang="en-US" sz="3200" b="1" dirty="0" smtClean="0">
                <a:solidFill>
                  <a:prstClr val="white"/>
                </a:solidFill>
              </a:rPr>
              <a:t>he </a:t>
            </a:r>
            <a:r>
              <a:rPr lang="en-US" sz="3200" b="1" dirty="0">
                <a:solidFill>
                  <a:prstClr val="white"/>
                </a:solidFill>
              </a:rPr>
              <a:t>weaknesses I see, in me</a:t>
            </a: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Will be stripped away, 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200" b="1" dirty="0">
                <a:solidFill>
                  <a:prstClr val="white"/>
                </a:solidFill>
              </a:rPr>
              <a:t>B</a:t>
            </a:r>
            <a:r>
              <a:rPr lang="en-US" sz="3200" b="1" dirty="0" smtClean="0">
                <a:solidFill>
                  <a:prstClr val="white"/>
                </a:solidFill>
              </a:rPr>
              <a:t>y </a:t>
            </a:r>
            <a:r>
              <a:rPr lang="en-US" sz="3200" b="1" dirty="0">
                <a:solidFill>
                  <a:prstClr val="white"/>
                </a:solidFill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xmlns="" val="24375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61" y="635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Hold me close, let Your love surround me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Bring me near, </a:t>
            </a:r>
            <a:r>
              <a:rPr lang="en-US" sz="3600" b="1" dirty="0" smtClean="0">
                <a:solidFill>
                  <a:prstClr val="white"/>
                </a:solidFill>
              </a:rPr>
              <a:t>draw </a:t>
            </a:r>
            <a:r>
              <a:rPr lang="en-US" sz="3600" b="1" dirty="0">
                <a:solidFill>
                  <a:prstClr val="white"/>
                </a:solidFill>
              </a:rPr>
              <a:t>me to Your side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And as I wait, </a:t>
            </a:r>
            <a:r>
              <a:rPr lang="en-US" sz="3600" b="1" dirty="0" smtClean="0">
                <a:solidFill>
                  <a:prstClr val="white"/>
                </a:solidFill>
              </a:rPr>
              <a:t>I'll </a:t>
            </a:r>
            <a:r>
              <a:rPr lang="en-US" sz="3600" b="1" dirty="0">
                <a:solidFill>
                  <a:prstClr val="white"/>
                </a:solidFill>
              </a:rPr>
              <a:t>rise up like the eagle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And I will soar with You; </a:t>
            </a:r>
            <a:endParaRPr lang="en-US" sz="3600" b="1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600" b="1" dirty="0" smtClean="0">
                <a:solidFill>
                  <a:prstClr val="white"/>
                </a:solidFill>
              </a:rPr>
              <a:t>Your </a:t>
            </a:r>
            <a:r>
              <a:rPr lang="en-US" sz="3600" b="1" dirty="0">
                <a:solidFill>
                  <a:prstClr val="white"/>
                </a:solidFill>
              </a:rPr>
              <a:t>Spirit leads me on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In 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xmlns="" val="42302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61" y="2791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solidFill>
                  <a:prstClr val="white"/>
                </a:solidFill>
              </a:rPr>
              <a:t>Lord, unveil my eyes,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L</a:t>
            </a:r>
            <a:r>
              <a:rPr lang="en-US" sz="4000" b="1" dirty="0" smtClean="0">
                <a:solidFill>
                  <a:prstClr val="white"/>
                </a:solidFill>
              </a:rPr>
              <a:t>et </a:t>
            </a:r>
            <a:r>
              <a:rPr lang="en-US" sz="4000" b="1" dirty="0">
                <a:solidFill>
                  <a:prstClr val="white"/>
                </a:solidFill>
              </a:rPr>
              <a:t>me see You, face to face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The knowledge of Your love,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</a:t>
            </a:r>
            <a:r>
              <a:rPr lang="en-US" sz="4000" b="1" dirty="0" smtClean="0">
                <a:solidFill>
                  <a:prstClr val="white"/>
                </a:solidFill>
              </a:rPr>
              <a:t>s </a:t>
            </a:r>
            <a:r>
              <a:rPr lang="en-US" sz="4000" b="1" dirty="0">
                <a:solidFill>
                  <a:prstClr val="white"/>
                </a:solidFill>
              </a:rPr>
              <a:t>You live in me.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Lord, renew my mind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</a:t>
            </a:r>
            <a:r>
              <a:rPr lang="en-US" sz="4000" b="1" dirty="0" smtClean="0">
                <a:solidFill>
                  <a:prstClr val="white"/>
                </a:solidFill>
              </a:rPr>
              <a:t>s </a:t>
            </a:r>
            <a:r>
              <a:rPr lang="en-US" sz="4000" b="1" dirty="0">
                <a:solidFill>
                  <a:prstClr val="white"/>
                </a:solidFill>
              </a:rPr>
              <a:t>Your will unfolds in my life;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In living </a:t>
            </a:r>
            <a:r>
              <a:rPr lang="en-US" sz="4000" b="1" dirty="0" err="1">
                <a:solidFill>
                  <a:prstClr val="white"/>
                </a:solidFill>
              </a:rPr>
              <a:t>ev'ry</a:t>
            </a:r>
            <a:r>
              <a:rPr lang="en-US" sz="4000" b="1" dirty="0">
                <a:solidFill>
                  <a:prstClr val="white"/>
                </a:solidFill>
              </a:rPr>
              <a:t> day 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B</a:t>
            </a:r>
            <a:r>
              <a:rPr lang="en-US" sz="4000" b="1" dirty="0" smtClean="0">
                <a:solidFill>
                  <a:prstClr val="white"/>
                </a:solidFill>
              </a:rPr>
              <a:t>y </a:t>
            </a:r>
            <a:r>
              <a:rPr lang="en-US" sz="4000" b="1" dirty="0">
                <a:solidFill>
                  <a:prstClr val="white"/>
                </a:solidFill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xmlns="" val="3001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61" y="635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Hold me close, let Your love surround me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Bring me near, </a:t>
            </a:r>
            <a:r>
              <a:rPr lang="en-US" sz="3600" b="1" dirty="0" smtClean="0">
                <a:solidFill>
                  <a:prstClr val="white"/>
                </a:solidFill>
              </a:rPr>
              <a:t>draw </a:t>
            </a:r>
            <a:r>
              <a:rPr lang="en-US" sz="3600" b="1" dirty="0">
                <a:solidFill>
                  <a:prstClr val="white"/>
                </a:solidFill>
              </a:rPr>
              <a:t>me to Your side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And as I wait, </a:t>
            </a:r>
            <a:r>
              <a:rPr lang="en-US" sz="3600" b="1" dirty="0" smtClean="0">
                <a:solidFill>
                  <a:prstClr val="white"/>
                </a:solidFill>
              </a:rPr>
              <a:t>I'll </a:t>
            </a:r>
            <a:r>
              <a:rPr lang="en-US" sz="3600" b="1" dirty="0">
                <a:solidFill>
                  <a:prstClr val="white"/>
                </a:solidFill>
              </a:rPr>
              <a:t>rise up like the eagle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And I will soar with You; </a:t>
            </a:r>
            <a:endParaRPr lang="en-US" sz="3600" b="1" dirty="0" smtClean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3600" b="1" dirty="0" smtClean="0">
                <a:solidFill>
                  <a:prstClr val="white"/>
                </a:solidFill>
              </a:rPr>
              <a:t>Your </a:t>
            </a:r>
            <a:r>
              <a:rPr lang="en-US" sz="3600" b="1" dirty="0">
                <a:solidFill>
                  <a:prstClr val="white"/>
                </a:solidFill>
              </a:rPr>
              <a:t>Spirit leads me on</a:t>
            </a:r>
          </a:p>
          <a:p>
            <a:pPr algn="r"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               In 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xmlns="" val="26928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128</Words>
  <Application>Microsoft Office PowerPoint</Application>
  <PresentationFormat>On-screen Show (16:10)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2_Office Theme</vt:lpstr>
      <vt:lpstr>9_Office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16</cp:revision>
  <dcterms:created xsi:type="dcterms:W3CDTF">2014-05-25T13:20:07Z</dcterms:created>
  <dcterms:modified xsi:type="dcterms:W3CDTF">2014-07-29T23:54:20Z</dcterms:modified>
</cp:coreProperties>
</file>