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8" r:id="rId3"/>
    <p:sldId id="269" r:id="rId4"/>
    <p:sldId id="270" r:id="rId5"/>
    <p:sldId id="271" r:id="rId6"/>
    <p:sldId id="272" r:id="rId7"/>
    <p:sldId id="273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835" autoAdjust="0"/>
    <p:restoredTop sz="94660"/>
  </p:normalViewPr>
  <p:slideViewPr>
    <p:cSldViewPr>
      <p:cViewPr varScale="1">
        <p:scale>
          <a:sx n="78" d="100"/>
          <a:sy n="78" d="100"/>
        </p:scale>
        <p:origin x="-58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EB2-38D8-4BAF-B62F-BBE210635A29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B2E0-7230-4A4C-8868-DF6F5A71D6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242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306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936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807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072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272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6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76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45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15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00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689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5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37455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6742"/>
            <a:ext cx="9144000" cy="4278094"/>
          </a:xfrm>
          <a:prstGeom prst="rect">
            <a:avLst/>
          </a:prstGeom>
          <a:solidFill>
            <a:srgbClr val="000000">
              <a:alpha val="69804"/>
            </a:srgb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sz="4800" dirty="0">
                <a:solidFill>
                  <a:prstClr val="white"/>
                </a:solidFill>
              </a:rPr>
              <a:t>The Stand</a:t>
            </a:r>
            <a:r>
              <a:rPr lang="en-US" sz="1200" dirty="0">
                <a:solidFill>
                  <a:prstClr val="white"/>
                </a:solidFill>
              </a:rPr>
              <a:t>  		Joel Houston  ccli 4705248</a:t>
            </a:r>
            <a:endParaRPr lang="en-US" sz="4800" dirty="0">
              <a:solidFill>
                <a:prstClr val="white"/>
              </a:solidFill>
            </a:endParaRPr>
          </a:p>
          <a:p>
            <a:pPr algn="ctr"/>
            <a:endParaRPr lang="en-US" sz="4800" dirty="0">
              <a:solidFill>
                <a:prstClr val="white"/>
              </a:solidFill>
            </a:endParaRP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You stood before creation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Eternity in your hand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You spoke the earth into motion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My soul now to stand</a:t>
            </a:r>
          </a:p>
        </p:txBody>
      </p:sp>
    </p:spTree>
    <p:extLst>
      <p:ext uri="{BB962C8B-B14F-4D97-AF65-F5344CB8AC3E}">
        <p14:creationId xmlns:p14="http://schemas.microsoft.com/office/powerpoint/2010/main" xmlns="" val="15338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62100"/>
            <a:ext cx="9144000" cy="2800767"/>
          </a:xfrm>
          <a:prstGeom prst="rect">
            <a:avLst/>
          </a:prstGeom>
          <a:solidFill>
            <a:srgbClr val="000000">
              <a:alpha val="69804"/>
            </a:srgb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prstClr val="white"/>
                </a:solidFill>
              </a:rPr>
              <a:t>You stood before my failure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And carried the cross for my shame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My sin weighed upon Your shoulders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My soul now to stand</a:t>
            </a:r>
          </a:p>
        </p:txBody>
      </p:sp>
    </p:spTree>
    <p:extLst>
      <p:ext uri="{BB962C8B-B14F-4D97-AF65-F5344CB8AC3E}">
        <p14:creationId xmlns:p14="http://schemas.microsoft.com/office/powerpoint/2010/main" xmlns="" val="223387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62100"/>
            <a:ext cx="9144000" cy="2800767"/>
          </a:xfrm>
          <a:prstGeom prst="rect">
            <a:avLst/>
          </a:prstGeom>
          <a:solidFill>
            <a:srgbClr val="000000">
              <a:alpha val="69804"/>
            </a:srgb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prstClr val="white"/>
                </a:solidFill>
              </a:rPr>
              <a:t>So what can I say?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And what can I do,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But offer this heart, O God,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Completely to You?</a:t>
            </a:r>
          </a:p>
        </p:txBody>
      </p:sp>
    </p:spTree>
    <p:extLst>
      <p:ext uri="{BB962C8B-B14F-4D97-AF65-F5344CB8AC3E}">
        <p14:creationId xmlns:p14="http://schemas.microsoft.com/office/powerpoint/2010/main" xmlns="" val="5301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62100"/>
            <a:ext cx="9144000" cy="2800767"/>
          </a:xfrm>
          <a:prstGeom prst="rect">
            <a:avLst/>
          </a:prstGeom>
          <a:solidFill>
            <a:srgbClr val="000000">
              <a:alpha val="69804"/>
            </a:srgb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prstClr val="white"/>
                </a:solidFill>
              </a:rPr>
              <a:t>So I’ll walk upon salvation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Your spirit alive in me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My life to declare Your promise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My soul now to stand</a:t>
            </a:r>
          </a:p>
        </p:txBody>
      </p:sp>
    </p:spTree>
    <p:extLst>
      <p:ext uri="{BB962C8B-B14F-4D97-AF65-F5344CB8AC3E}">
        <p14:creationId xmlns:p14="http://schemas.microsoft.com/office/powerpoint/2010/main" xmlns="" val="9760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62100"/>
            <a:ext cx="9144000" cy="3477875"/>
          </a:xfrm>
          <a:prstGeom prst="rect">
            <a:avLst/>
          </a:prstGeom>
          <a:solidFill>
            <a:srgbClr val="000000">
              <a:alpha val="69804"/>
            </a:srgb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prstClr val="white"/>
                </a:solidFill>
              </a:rPr>
              <a:t>So what can I say?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And what can I do,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But offer this heart, O God,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Completely to You?</a:t>
            </a:r>
          </a:p>
          <a:p>
            <a:pPr algn="ctr"/>
            <a:r>
              <a:rPr lang="en-US" sz="4400">
                <a:solidFill>
                  <a:prstClr val="white"/>
                </a:solidFill>
              </a:rPr>
              <a:t>(2x)</a:t>
            </a:r>
            <a:endParaRPr lang="en-US" sz="4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2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7700"/>
            <a:ext cx="9144000" cy="4832092"/>
          </a:xfrm>
          <a:prstGeom prst="rect">
            <a:avLst/>
          </a:prstGeom>
          <a:solidFill>
            <a:srgbClr val="000000">
              <a:alpha val="69804"/>
            </a:srgb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prstClr val="white"/>
                </a:solidFill>
              </a:rPr>
              <a:t>So I’ll stand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with arms high and </a:t>
            </a:r>
            <a:r>
              <a:rPr lang="en-US" sz="4400" dirty="0" smtClean="0">
                <a:solidFill>
                  <a:prstClr val="white"/>
                </a:solidFill>
              </a:rPr>
              <a:t>heart abandoned</a:t>
            </a:r>
            <a:endParaRPr lang="en-US" sz="4400" dirty="0">
              <a:solidFill>
                <a:prstClr val="white"/>
              </a:solidFill>
            </a:endParaRP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In awe of the One who gave it all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I’ll stand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my soul Lord to You surrendered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All I am is Yours</a:t>
            </a:r>
          </a:p>
          <a:p>
            <a:pPr algn="ctr"/>
            <a:r>
              <a:rPr lang="en-US" sz="4400" dirty="0">
                <a:solidFill>
                  <a:prstClr val="white"/>
                </a:solidFill>
              </a:rPr>
              <a:t>(2x)</a:t>
            </a:r>
          </a:p>
        </p:txBody>
      </p:sp>
    </p:spTree>
    <p:extLst>
      <p:ext uri="{BB962C8B-B14F-4D97-AF65-F5344CB8AC3E}">
        <p14:creationId xmlns:p14="http://schemas.microsoft.com/office/powerpoint/2010/main" xmlns="" val="192876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131</Words>
  <Application>Microsoft Office PowerPoint</Application>
  <PresentationFormat>On-screen Show (16:10)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16</cp:revision>
  <dcterms:created xsi:type="dcterms:W3CDTF">2014-06-04T22:30:50Z</dcterms:created>
  <dcterms:modified xsi:type="dcterms:W3CDTF">2014-07-29T23:49:13Z</dcterms:modified>
</cp:coreProperties>
</file>