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53" autoAdjust="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8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8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27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672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1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930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966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93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086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010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26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111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511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185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910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910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7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30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6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92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38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64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5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9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56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A955-34D9-4665-A8F3-E3BBED5EF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5B4E-8971-4A73-B104-BA466347D7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47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30478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191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prstClr val="white"/>
                </a:solidFill>
              </a:rPr>
              <a:t>THE WONDERFUL CROSS</a:t>
            </a:r>
          </a:p>
          <a:p>
            <a:r>
              <a:rPr lang="en-US" sz="1200" dirty="0">
                <a:solidFill>
                  <a:prstClr val="white"/>
                </a:solidFill>
              </a:rPr>
              <a:t>Tomlin, Watts, Walt, Reeves, Mason  ccli 3148435</a:t>
            </a:r>
          </a:p>
          <a:p>
            <a:pPr algn="r"/>
            <a:endParaRPr lang="en-US" sz="36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When I survey the wondrous cross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On which the Prince of Glory died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My richest gain I count but loss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And pour contempt on all my pride</a:t>
            </a:r>
          </a:p>
        </p:txBody>
      </p:sp>
    </p:spTree>
    <p:extLst>
      <p:ext uri="{BB962C8B-B14F-4D97-AF65-F5344CB8AC3E}">
        <p14:creationId xmlns:p14="http://schemas.microsoft.com/office/powerpoint/2010/main" xmlns="" val="26147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9688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O the wonderful cross, O the wonderful cross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Bids me come and die 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and find that I may truly live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O the wonderful cross, O the wonderful cross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All who gather here 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by grace draw near and bless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33169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25" y="69126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See from His head His hands His feet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Sorrow and love flow mingled down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Did </a:t>
            </a:r>
            <a:r>
              <a:rPr lang="en-US" sz="4000" b="1" dirty="0" err="1">
                <a:solidFill>
                  <a:prstClr val="white"/>
                </a:solidFill>
              </a:rPr>
              <a:t>e'er</a:t>
            </a:r>
            <a:r>
              <a:rPr lang="en-US" sz="4000" b="1" dirty="0">
                <a:solidFill>
                  <a:prstClr val="white"/>
                </a:solidFill>
              </a:rPr>
              <a:t> such love and sorrow meet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Or thorns compose so rich a crown.</a:t>
            </a:r>
          </a:p>
        </p:txBody>
      </p:sp>
    </p:spTree>
    <p:extLst>
      <p:ext uri="{BB962C8B-B14F-4D97-AF65-F5344CB8AC3E}">
        <p14:creationId xmlns:p14="http://schemas.microsoft.com/office/powerpoint/2010/main" xmlns="" val="34190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9688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O the wonderful cross, O the wonderful cross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Bids me come and die 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and find that I may truly live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O the wonderful cross, O the wonderful cross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All who gather here </a:t>
            </a:r>
          </a:p>
          <a:p>
            <a:pPr>
              <a:lnSpc>
                <a:spcPct val="150000"/>
              </a:lnSpc>
            </a:pPr>
            <a:r>
              <a:rPr lang="en-US" sz="3700" b="1" dirty="0">
                <a:solidFill>
                  <a:prstClr val="white"/>
                </a:solidFill>
              </a:rPr>
              <a:t>by grace draw near and bless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39109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25" y="69126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Were the whole realm of nature mine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That were an offering far too small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Love so amazing so divine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Demands my soul my life my all.</a:t>
            </a:r>
          </a:p>
        </p:txBody>
      </p:sp>
    </p:spTree>
    <p:extLst>
      <p:ext uri="{BB962C8B-B14F-4D97-AF65-F5344CB8AC3E}">
        <p14:creationId xmlns:p14="http://schemas.microsoft.com/office/powerpoint/2010/main" xmlns="" val="8959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998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O the wonderful cross, O the wonderful cross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Bids me come and die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and find that I may truly live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O the wonderful cross, O the wonderful cross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All who gather here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white"/>
                </a:solidFill>
              </a:rPr>
              <a:t>by grace draw near and bless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32912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900"/>
            <a:ext cx="914400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solidFill>
                  <a:prstClr val="white"/>
                </a:solidFill>
              </a:rPr>
              <a:t>When I survey the wondrous cross</a:t>
            </a:r>
          </a:p>
          <a:p>
            <a:pPr algn="ctr">
              <a:lnSpc>
                <a:spcPct val="200000"/>
              </a:lnSpc>
            </a:pPr>
            <a:r>
              <a:rPr lang="en-US" sz="4000" b="1" dirty="0">
                <a:solidFill>
                  <a:prstClr val="white"/>
                </a:solidFill>
              </a:rPr>
              <a:t>On which the Prince of Glory died</a:t>
            </a:r>
          </a:p>
        </p:txBody>
      </p:sp>
    </p:spTree>
    <p:extLst>
      <p:ext uri="{BB962C8B-B14F-4D97-AF65-F5344CB8AC3E}">
        <p14:creationId xmlns:p14="http://schemas.microsoft.com/office/powerpoint/2010/main" xmlns="" val="38805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236</Words>
  <Application>Microsoft Office PowerPoint</Application>
  <PresentationFormat>On-screen Show (16:10)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34_Office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4</cp:revision>
  <dcterms:created xsi:type="dcterms:W3CDTF">2014-03-23T13:29:02Z</dcterms:created>
  <dcterms:modified xsi:type="dcterms:W3CDTF">2014-07-30T00:57:42Z</dcterms:modified>
</cp:coreProperties>
</file>