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753" autoAdjust="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18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2820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9279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400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A955-34D9-4665-A8F3-E3BBED5EF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5B4E-8971-4A73-B104-BA466347D7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2672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A955-34D9-4665-A8F3-E3BBED5EF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5B4E-8971-4A73-B104-BA466347D7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315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A955-34D9-4665-A8F3-E3BBED5EF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5B4E-8971-4A73-B104-BA466347D7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1930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A955-34D9-4665-A8F3-E3BBED5EF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5B4E-8971-4A73-B104-BA466347D7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6966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A955-34D9-4665-A8F3-E3BBED5EF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5B4E-8971-4A73-B104-BA466347D7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2393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A955-34D9-4665-A8F3-E3BBED5EF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5B4E-8971-4A73-B104-BA466347D7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086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A955-34D9-4665-A8F3-E3BBED5EF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5B4E-8971-4A73-B104-BA466347D7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7010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A955-34D9-4665-A8F3-E3BBED5EF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5B4E-8971-4A73-B104-BA466347D7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526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31118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A955-34D9-4665-A8F3-E3BBED5EF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5B4E-8971-4A73-B104-BA466347D7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2511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A955-34D9-4665-A8F3-E3BBED5EF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5B4E-8971-4A73-B104-BA466347D7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1185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910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910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A955-34D9-4665-A8F3-E3BBED5EF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5B4E-8971-4A73-B104-BA466347D7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2751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9305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468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92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3812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164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156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395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056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8A955-34D9-4665-A8F3-E3BBED5EF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004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05B4E-8971-4A73-B104-BA466347D7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647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="" xmlns:p14="http://schemas.microsoft.com/office/powerpoint/2010/main" val="304789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1910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solidFill>
                  <a:prstClr val="white"/>
                </a:solidFill>
              </a:rPr>
              <a:t>THE WONDERFUL CROSS</a:t>
            </a:r>
          </a:p>
          <a:p>
            <a:r>
              <a:rPr lang="en-US" sz="1200" dirty="0">
                <a:solidFill>
                  <a:prstClr val="white"/>
                </a:solidFill>
              </a:rPr>
              <a:t>Tomlin, Watts, Walt, Reeves, Mason  ccli 3148435</a:t>
            </a:r>
          </a:p>
          <a:p>
            <a:pPr algn="r"/>
            <a:endParaRPr lang="en-US" sz="3600" b="1" dirty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When I survey the wondrous cross</a:t>
            </a: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On which the Prince of Glory died</a:t>
            </a: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My richest gain I count but loss</a:t>
            </a: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And pour contempt on all my pride</a:t>
            </a:r>
          </a:p>
        </p:txBody>
      </p:sp>
    </p:spTree>
    <p:extLst>
      <p:ext uri="{BB962C8B-B14F-4D97-AF65-F5344CB8AC3E}">
        <p14:creationId xmlns:p14="http://schemas.microsoft.com/office/powerpoint/2010/main" xmlns="" val="261471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79688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O the wonderful cross, O the wonderful cross</a:t>
            </a: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Bids me come and die </a:t>
            </a: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and find that I may truly live</a:t>
            </a: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O the wonderful cross, O the wonderful cross</a:t>
            </a: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All who gather here </a:t>
            </a: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by grace draw near and bless Your name</a:t>
            </a:r>
          </a:p>
        </p:txBody>
      </p:sp>
    </p:spTree>
    <p:extLst>
      <p:ext uri="{BB962C8B-B14F-4D97-AF65-F5344CB8AC3E}">
        <p14:creationId xmlns:p14="http://schemas.microsoft.com/office/powerpoint/2010/main" xmlns="" val="331698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525" y="69126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See from His head His hands His feet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Sorrow and love flow mingled down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Did </a:t>
            </a:r>
            <a:r>
              <a:rPr lang="en-US" sz="4000" b="1" dirty="0" err="1">
                <a:solidFill>
                  <a:prstClr val="white"/>
                </a:solidFill>
              </a:rPr>
              <a:t>e'er</a:t>
            </a:r>
            <a:r>
              <a:rPr lang="en-US" sz="4000" b="1" dirty="0">
                <a:solidFill>
                  <a:prstClr val="white"/>
                </a:solidFill>
              </a:rPr>
              <a:t> such love and sorrow meet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Or thorns compose so rich a crown.</a:t>
            </a:r>
          </a:p>
        </p:txBody>
      </p:sp>
    </p:spTree>
    <p:extLst>
      <p:ext uri="{BB962C8B-B14F-4D97-AF65-F5344CB8AC3E}">
        <p14:creationId xmlns:p14="http://schemas.microsoft.com/office/powerpoint/2010/main" xmlns="" val="341903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79688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O the wonderful cross, O the wonderful cross</a:t>
            </a: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Bids me come and die </a:t>
            </a: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and find that I may truly live</a:t>
            </a: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O the wonderful cross, O the wonderful cross</a:t>
            </a: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All who gather here </a:t>
            </a:r>
          </a:p>
          <a:p>
            <a:pPr>
              <a:lnSpc>
                <a:spcPct val="150000"/>
              </a:lnSpc>
            </a:pPr>
            <a:r>
              <a:rPr lang="en-US" sz="3700" b="1" dirty="0">
                <a:solidFill>
                  <a:prstClr val="white"/>
                </a:solidFill>
              </a:rPr>
              <a:t>by grace draw near and bless Your name</a:t>
            </a:r>
          </a:p>
        </p:txBody>
      </p:sp>
    </p:spTree>
    <p:extLst>
      <p:ext uri="{BB962C8B-B14F-4D97-AF65-F5344CB8AC3E}">
        <p14:creationId xmlns:p14="http://schemas.microsoft.com/office/powerpoint/2010/main" xmlns="" val="391097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525" y="69126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Were the whole realm of nature mine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That were an offering far too small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Love so amazing so divine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Demands my soul my life my all.</a:t>
            </a:r>
          </a:p>
        </p:txBody>
      </p:sp>
    </p:spTree>
    <p:extLst>
      <p:ext uri="{BB962C8B-B14F-4D97-AF65-F5344CB8AC3E}">
        <p14:creationId xmlns:p14="http://schemas.microsoft.com/office/powerpoint/2010/main" xmlns="" val="89591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69989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O the wonderful cross, O the wonderful cross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Bids me come and die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and find that I may truly live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O the wonderful cross, O the wonderful cross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All who gather here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by grace draw near and bless Your name</a:t>
            </a:r>
          </a:p>
        </p:txBody>
      </p:sp>
    </p:spTree>
    <p:extLst>
      <p:ext uri="{BB962C8B-B14F-4D97-AF65-F5344CB8AC3E}">
        <p14:creationId xmlns:p14="http://schemas.microsoft.com/office/powerpoint/2010/main" xmlns="" val="32912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85900"/>
            <a:ext cx="9144000" cy="238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000" b="1" dirty="0">
                <a:solidFill>
                  <a:prstClr val="white"/>
                </a:solidFill>
              </a:rPr>
              <a:t>When I survey the wondrous cross</a:t>
            </a:r>
          </a:p>
          <a:p>
            <a:pPr algn="ctr">
              <a:lnSpc>
                <a:spcPct val="200000"/>
              </a:lnSpc>
            </a:pPr>
            <a:r>
              <a:rPr lang="en-US" sz="4000" b="1" dirty="0">
                <a:solidFill>
                  <a:prstClr val="white"/>
                </a:solidFill>
              </a:rPr>
              <a:t>On which the Prince of Glory died</a:t>
            </a:r>
          </a:p>
        </p:txBody>
      </p:sp>
    </p:spTree>
    <p:extLst>
      <p:ext uri="{BB962C8B-B14F-4D97-AF65-F5344CB8AC3E}">
        <p14:creationId xmlns:p14="http://schemas.microsoft.com/office/powerpoint/2010/main" xmlns="" val="388058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236</Words>
  <Application>Microsoft Office PowerPoint</Application>
  <PresentationFormat>On-screen Show (16:10)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34_Office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4</cp:revision>
  <dcterms:created xsi:type="dcterms:W3CDTF">2014-03-23T13:29:02Z</dcterms:created>
  <dcterms:modified xsi:type="dcterms:W3CDTF">2014-07-30T00:57:42Z</dcterms:modified>
</cp:coreProperties>
</file>