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99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0F6F8-FABF-4885-BB76-59B3D33801F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40EE4-095B-4D8D-8756-00414315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460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527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21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16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5937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973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2584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132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687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952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2584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176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7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631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07128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42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20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73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40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95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15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49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54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870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129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308652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Yes Lord, Yes Lord, Yes </a:t>
            </a:r>
            <a:r>
              <a:rPr lang="en-US" sz="4000" dirty="0" err="1" smtClean="0"/>
              <a:t>Yes</a:t>
            </a:r>
            <a:r>
              <a:rPr lang="en-US" sz="4000" dirty="0" smtClean="0"/>
              <a:t> Lord</a:t>
            </a:r>
            <a:br>
              <a:rPr lang="en-US" sz="4000" dirty="0" smtClean="0"/>
            </a:br>
            <a:r>
              <a:rPr lang="en-US" sz="4000" dirty="0" smtClean="0"/>
              <a:t>Yes Lord, Yes Lord, Yes </a:t>
            </a:r>
            <a:r>
              <a:rPr lang="en-US" sz="4000" dirty="0" err="1" smtClean="0"/>
              <a:t>Yes</a:t>
            </a:r>
            <a:r>
              <a:rPr lang="en-US" sz="4000" dirty="0" smtClean="0"/>
              <a:t> Lord</a:t>
            </a:r>
            <a:br>
              <a:rPr lang="en-US" sz="4000" dirty="0" smtClean="0"/>
            </a:br>
            <a:r>
              <a:rPr lang="en-US" sz="4000" dirty="0" smtClean="0"/>
              <a:t>Yes Lord, Yes Lord, Yes </a:t>
            </a:r>
            <a:r>
              <a:rPr lang="en-US" sz="4000" dirty="0" err="1" smtClean="0"/>
              <a:t>Yes</a:t>
            </a:r>
            <a:r>
              <a:rPr lang="en-US" sz="4000" dirty="0" smtClean="0"/>
              <a:t> Lord</a:t>
            </a:r>
            <a:br>
              <a:rPr lang="en-US" sz="4000" dirty="0" smtClean="0"/>
            </a:br>
            <a:r>
              <a:rPr lang="en-US" sz="4000" dirty="0" smtClean="0"/>
              <a:t>Amen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2218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I am pressed but not crushed</a:t>
            </a:r>
            <a:br>
              <a:rPr lang="en-US" sz="4000" dirty="0" smtClean="0"/>
            </a:br>
            <a:r>
              <a:rPr lang="en-US" sz="4000" dirty="0" smtClean="0"/>
              <a:t>Persecuted, not abandoned</a:t>
            </a:r>
            <a:br>
              <a:rPr lang="en-US" sz="4000" dirty="0" smtClean="0"/>
            </a:br>
            <a:r>
              <a:rPr lang="en-US" sz="4000" dirty="0" smtClean="0"/>
              <a:t>Struck down, but not destroyed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493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I am blessed beyond the curse</a:t>
            </a:r>
            <a:br>
              <a:rPr lang="en-US" sz="4000" dirty="0" smtClean="0"/>
            </a:br>
            <a:r>
              <a:rPr lang="en-US" sz="4000" dirty="0" smtClean="0"/>
              <a:t>For His promise will endure</a:t>
            </a:r>
            <a:br>
              <a:rPr lang="en-US" sz="4000" dirty="0" smtClean="0"/>
            </a:br>
            <a:r>
              <a:rPr lang="en-US" sz="4000" dirty="0" smtClean="0"/>
              <a:t>That His joy’s </a:t>
            </a:r>
            <a:r>
              <a:rPr lang="en-US" sz="4000" dirty="0" err="1" smtClean="0"/>
              <a:t>gonna</a:t>
            </a:r>
            <a:r>
              <a:rPr lang="en-US" sz="4000" dirty="0" smtClean="0"/>
              <a:t> be my strength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8507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Though the sorrow may last for the night</a:t>
            </a:r>
            <a:br>
              <a:rPr lang="en-US" sz="4000" dirty="0" smtClean="0"/>
            </a:br>
            <a:r>
              <a:rPr lang="en-US" sz="4000" dirty="0" smtClean="0"/>
              <a:t>His joy comes with the morning 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2177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Lai, </a:t>
            </a:r>
            <a:r>
              <a:rPr lang="en-US" sz="4000" dirty="0" err="1" smtClean="0"/>
              <a:t>lai</a:t>
            </a:r>
            <a:r>
              <a:rPr lang="en-US" sz="4000" dirty="0" smtClean="0"/>
              <a:t>, </a:t>
            </a:r>
            <a:r>
              <a:rPr lang="en-US" sz="4000" dirty="0" err="1" smtClean="0"/>
              <a:t>lai</a:t>
            </a:r>
            <a:r>
              <a:rPr lang="en-US" sz="4000" dirty="0" smtClean="0"/>
              <a:t>, </a:t>
            </a:r>
            <a:r>
              <a:rPr lang="en-US" sz="4000" dirty="0" err="1" smtClean="0"/>
              <a:t>lai</a:t>
            </a:r>
            <a:r>
              <a:rPr lang="en-US" sz="4000" dirty="0" smtClean="0"/>
              <a:t>, </a:t>
            </a:r>
            <a:r>
              <a:rPr lang="en-US" sz="4000" dirty="0" err="1" smtClean="0"/>
              <a:t>lai</a:t>
            </a:r>
            <a:r>
              <a:rPr lang="en-US" sz="4000" dirty="0" smtClean="0"/>
              <a:t>, </a:t>
            </a:r>
            <a:r>
              <a:rPr lang="en-US" sz="4000" dirty="0" err="1" smtClean="0"/>
              <a:t>lai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Lai, </a:t>
            </a:r>
            <a:r>
              <a:rPr lang="en-US" sz="4000" dirty="0" err="1" smtClean="0"/>
              <a:t>lai</a:t>
            </a:r>
            <a:r>
              <a:rPr lang="en-US" sz="4000" dirty="0" smtClean="0"/>
              <a:t>, </a:t>
            </a:r>
            <a:r>
              <a:rPr lang="en-US" sz="4000" dirty="0" err="1" smtClean="0"/>
              <a:t>lai</a:t>
            </a:r>
            <a:r>
              <a:rPr lang="en-US" sz="4000" dirty="0" smtClean="0"/>
              <a:t>, </a:t>
            </a:r>
            <a:r>
              <a:rPr lang="en-US" sz="4000" dirty="0" err="1" smtClean="0"/>
              <a:t>lai</a:t>
            </a:r>
            <a:r>
              <a:rPr lang="en-US" sz="4000" dirty="0" smtClean="0"/>
              <a:t>, </a:t>
            </a:r>
            <a:r>
              <a:rPr lang="en-US" sz="4000" dirty="0" err="1" smtClean="0"/>
              <a:t>lai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(repeat 6x)</a:t>
            </a:r>
            <a:br>
              <a:rPr lang="en-US" sz="4000" dirty="0" smtClean="0"/>
            </a:br>
            <a:r>
              <a:rPr lang="en-US" sz="4000" dirty="0" smtClean="0"/>
              <a:t>Amen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1109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I’m trading my sorrows</a:t>
            </a:r>
            <a:br>
              <a:rPr lang="en-US" sz="4000" dirty="0" smtClean="0"/>
            </a:br>
            <a:r>
              <a:rPr lang="en-US" sz="4000" dirty="0" smtClean="0"/>
              <a:t>I’m trading my shame</a:t>
            </a:r>
            <a:br>
              <a:rPr lang="en-US" sz="4000" dirty="0" smtClean="0"/>
            </a:br>
            <a:r>
              <a:rPr lang="en-US" sz="4000" dirty="0" smtClean="0"/>
              <a:t>I’m laying them down</a:t>
            </a:r>
            <a:br>
              <a:rPr lang="en-US" sz="4000" dirty="0" smtClean="0"/>
            </a:br>
            <a:r>
              <a:rPr lang="en-US" sz="4000" dirty="0" smtClean="0"/>
              <a:t>For the joy of the Lord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5118" y="49768"/>
            <a:ext cx="350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Trading My Sorrows  </a:t>
            </a:r>
            <a:r>
              <a:rPr lang="en-US" sz="1000" dirty="0" smtClean="0">
                <a:solidFill>
                  <a:prstClr val="black"/>
                </a:solidFill>
              </a:rPr>
              <a:t>ccli 2574653 Darrell Evans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8365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I’m trading my sickness</a:t>
            </a:r>
            <a:br>
              <a:rPr lang="en-US" sz="4000" dirty="0" smtClean="0"/>
            </a:br>
            <a:r>
              <a:rPr lang="en-US" sz="4000" dirty="0" smtClean="0"/>
              <a:t>I’m trading my pain</a:t>
            </a:r>
            <a:br>
              <a:rPr lang="en-US" sz="4000" dirty="0" smtClean="0"/>
            </a:br>
            <a:r>
              <a:rPr lang="en-US" sz="4000" dirty="0" smtClean="0"/>
              <a:t>I’m laying them down</a:t>
            </a:r>
            <a:br>
              <a:rPr lang="en-US" sz="4000" dirty="0" smtClean="0"/>
            </a:br>
            <a:r>
              <a:rPr lang="en-US" sz="4000" dirty="0" smtClean="0"/>
              <a:t>For the joy of the Lord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052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Yes Lord, Yes Lord, Yes </a:t>
            </a:r>
            <a:r>
              <a:rPr lang="en-US" sz="4000" dirty="0" err="1" smtClean="0"/>
              <a:t>Yes</a:t>
            </a:r>
            <a:r>
              <a:rPr lang="en-US" sz="4000" dirty="0" smtClean="0"/>
              <a:t> Lord</a:t>
            </a:r>
            <a:br>
              <a:rPr lang="en-US" sz="4000" dirty="0" smtClean="0"/>
            </a:br>
            <a:r>
              <a:rPr lang="en-US" sz="4000" dirty="0" smtClean="0"/>
              <a:t>Yes Lord, Yes Lord, Yes </a:t>
            </a:r>
            <a:r>
              <a:rPr lang="en-US" sz="4000" dirty="0" err="1" smtClean="0"/>
              <a:t>Yes</a:t>
            </a:r>
            <a:r>
              <a:rPr lang="en-US" sz="4000" dirty="0" smtClean="0"/>
              <a:t> Lord</a:t>
            </a:r>
            <a:br>
              <a:rPr lang="en-US" sz="4000" dirty="0" smtClean="0"/>
            </a:br>
            <a:r>
              <a:rPr lang="en-US" sz="4000" dirty="0" smtClean="0"/>
              <a:t>Yes Lord, Yes Lord, Yes </a:t>
            </a:r>
            <a:r>
              <a:rPr lang="en-US" sz="4000" dirty="0" err="1" smtClean="0"/>
              <a:t>Yes</a:t>
            </a:r>
            <a:r>
              <a:rPr lang="en-US" sz="4000" dirty="0" smtClean="0"/>
              <a:t> Lord</a:t>
            </a:r>
            <a:br>
              <a:rPr lang="en-US" sz="4000" dirty="0" smtClean="0"/>
            </a:br>
            <a:r>
              <a:rPr lang="en-US" sz="4000" dirty="0" smtClean="0"/>
              <a:t>Amen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05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I am pressed but not crushed</a:t>
            </a:r>
            <a:br>
              <a:rPr lang="en-US" sz="4000" dirty="0" smtClean="0"/>
            </a:br>
            <a:r>
              <a:rPr lang="en-US" sz="4000" dirty="0" smtClean="0"/>
              <a:t>Persecuted, not abandoned</a:t>
            </a:r>
            <a:br>
              <a:rPr lang="en-US" sz="4000" dirty="0" smtClean="0"/>
            </a:br>
            <a:r>
              <a:rPr lang="en-US" sz="4000" dirty="0" smtClean="0"/>
              <a:t>Struck down, but not destroyed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2568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I am blessed beyond the curse</a:t>
            </a:r>
            <a:br>
              <a:rPr lang="en-US" sz="4000" dirty="0" smtClean="0"/>
            </a:br>
            <a:r>
              <a:rPr lang="en-US" sz="4000" dirty="0" smtClean="0"/>
              <a:t>For His promise will endure</a:t>
            </a:r>
            <a:br>
              <a:rPr lang="en-US" sz="4000" dirty="0" smtClean="0"/>
            </a:br>
            <a:r>
              <a:rPr lang="en-US" sz="4000" dirty="0" smtClean="0"/>
              <a:t>That His joy’s </a:t>
            </a:r>
            <a:r>
              <a:rPr lang="en-US" sz="4000" dirty="0" err="1" smtClean="0"/>
              <a:t>gonna</a:t>
            </a:r>
            <a:r>
              <a:rPr lang="en-US" sz="4000" dirty="0" smtClean="0"/>
              <a:t> be my strength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0740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Though the sorrow may last for the night</a:t>
            </a:r>
            <a:br>
              <a:rPr lang="en-US" sz="4000" dirty="0" smtClean="0"/>
            </a:br>
            <a:r>
              <a:rPr lang="en-US" sz="4000" dirty="0" smtClean="0"/>
              <a:t>His joy comes with the morning 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8569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I’m trading my sorrows</a:t>
            </a:r>
            <a:br>
              <a:rPr lang="en-US" sz="4000" dirty="0" smtClean="0"/>
            </a:br>
            <a:r>
              <a:rPr lang="en-US" sz="4000" dirty="0" smtClean="0"/>
              <a:t>I’m trading my shame</a:t>
            </a:r>
            <a:br>
              <a:rPr lang="en-US" sz="4000" dirty="0" smtClean="0"/>
            </a:br>
            <a:r>
              <a:rPr lang="en-US" sz="4000" dirty="0" smtClean="0"/>
              <a:t>I’m laying them down</a:t>
            </a:r>
            <a:br>
              <a:rPr lang="en-US" sz="4000" dirty="0" smtClean="0"/>
            </a:br>
            <a:r>
              <a:rPr lang="en-US" sz="4000" dirty="0" smtClean="0"/>
              <a:t>For the joy of the Lord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8471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5/Smiley.svg/800px-Smil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2584" y="3848100"/>
            <a:ext cx="1891416" cy="18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I’m trading my sickness</a:t>
            </a:r>
            <a:br>
              <a:rPr lang="en-US" sz="4000" dirty="0" smtClean="0"/>
            </a:br>
            <a:r>
              <a:rPr lang="en-US" sz="4000" dirty="0" smtClean="0"/>
              <a:t>I’m trading my pain</a:t>
            </a:r>
            <a:br>
              <a:rPr lang="en-US" sz="4000" dirty="0" smtClean="0"/>
            </a:br>
            <a:r>
              <a:rPr lang="en-US" sz="4000" dirty="0" smtClean="0"/>
              <a:t>I’m laying them down</a:t>
            </a:r>
            <a:br>
              <a:rPr lang="en-US" sz="4000" dirty="0" smtClean="0"/>
            </a:br>
            <a:r>
              <a:rPr lang="en-US" sz="4000" dirty="0" smtClean="0"/>
              <a:t>For the joy of the Lord</a:t>
            </a:r>
            <a:endParaRPr lang="en-US" sz="4000" dirty="0"/>
          </a:p>
        </p:txBody>
      </p:sp>
      <p:pic>
        <p:nvPicPr>
          <p:cNvPr id="1028" name="Picture 4" descr="C:\Users\Joe\AppData\Local\Microsoft\Windows\Temporary Internet Files\Content.IE5\O7W04XJG\MC9003248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8" y="4457700"/>
            <a:ext cx="1808683" cy="118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6060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92</Words>
  <Application>Microsoft Office PowerPoint</Application>
  <PresentationFormat>On-screen Show (16:10)</PresentationFormat>
  <Paragraphs>14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1_Office Theme</vt:lpstr>
      <vt:lpstr>32_Office Theme</vt:lpstr>
      <vt:lpstr>Slide 1</vt:lpstr>
      <vt:lpstr>I’m trading my sorrows I’m trading my shame I’m laying them down For the joy of the Lord</vt:lpstr>
      <vt:lpstr>I’m trading my sickness I’m trading my pain I’m laying them down For the joy of the Lord</vt:lpstr>
      <vt:lpstr>Yes Lord, Yes Lord, Yes Yes Lord Yes Lord, Yes Lord, Yes Yes Lord Yes Lord, Yes Lord, Yes Yes Lord Amen</vt:lpstr>
      <vt:lpstr>I am pressed but not crushed Persecuted, not abandoned Struck down, but not destroyed</vt:lpstr>
      <vt:lpstr>I am blessed beyond the curse For His promise will endure That His joy’s gonna be my strength</vt:lpstr>
      <vt:lpstr>Though the sorrow may last for the night His joy comes with the morning </vt:lpstr>
      <vt:lpstr>I’m trading my sorrows I’m trading my shame I’m laying them down For the joy of the Lord</vt:lpstr>
      <vt:lpstr>I’m trading my sickness I’m trading my pain I’m laying them down For the joy of the Lord</vt:lpstr>
      <vt:lpstr>Yes Lord, Yes Lord, Yes Yes Lord Yes Lord, Yes Lord, Yes Yes Lord Yes Lord, Yes Lord, Yes Yes Lord Amen</vt:lpstr>
      <vt:lpstr>I am pressed but not crushed Persecuted, not abandoned Struck down, but not destroyed</vt:lpstr>
      <vt:lpstr>I am blessed beyond the curse For His promise will endure That His joy’s gonna be my strength</vt:lpstr>
      <vt:lpstr>Though the sorrow may last for the night His joy comes with the morning </vt:lpstr>
      <vt:lpstr>Lai, lai, lai, lai, lai, lai Lai, lai, lai, lai, lai (repeat 6x) Amen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13</cp:revision>
  <dcterms:created xsi:type="dcterms:W3CDTF">2014-06-18T23:18:05Z</dcterms:created>
  <dcterms:modified xsi:type="dcterms:W3CDTF">2014-07-29T23:45:51Z</dcterms:modified>
</cp:coreProperties>
</file>